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0"/>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a</a:t>
            </a:r>
            <a:r>
              <a:rPr dirty="0" sz="2400" lang="en-US"/>
              <a:t>s</a:t>
            </a:r>
            <a:r>
              <a:rPr dirty="0" sz="2400" lang="en-US"/>
              <a:t>h</a:t>
            </a:r>
            <a:r>
              <a:rPr dirty="0" sz="2400" lang="en-US"/>
              <a:t>i</a:t>
            </a:r>
            <a:r>
              <a:rPr dirty="0" sz="2400" lang="en-US"/>
              <a:t>ka</a:t>
            </a:r>
            <a:r>
              <a:rPr dirty="0" sz="2400" lang="en-US"/>
              <a:t> </a:t>
            </a:r>
            <a:r>
              <a:rPr dirty="0" sz="2400" lang="en-US"/>
              <a:t>k</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0</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4</a:t>
            </a:r>
            <a:r>
              <a:rPr dirty="0" sz="2400" lang="en-US"/>
              <a:t>6</a:t>
            </a:r>
            <a:r>
              <a:rPr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a:xfrm>
            <a:off x="755332" y="385444"/>
            <a:ext cx="10681335" cy="609600"/>
          </a:xfrm>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16154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67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7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6916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4892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261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2024-03-26T21:07:22Z</dcterms:created>
  <dcterms:modified xsi:type="dcterms:W3CDTF">2024-09-06T04:39:00Z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142d65ce19b54923b1443d920e5ec963</vt:lpwstr>
  </property>
</Properties>
</file>