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CA1D3F8-0000-474C-BF66-76287E36C846}"/>
              </a:ext>
            </a:extLst>
          </p:cNvPr>
          <p:cNvSpPr/>
          <p:nvPr/>
        </p:nvSpPr>
        <p:spPr>
          <a:xfrm>
            <a:off x="3215250" y="2035778"/>
            <a:ext cx="1403310" cy="1403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4CEBDA5-66B6-42BD-B6E9-442A695109C3}"/>
              </a:ext>
            </a:extLst>
          </p:cNvPr>
          <p:cNvGrpSpPr/>
          <p:nvPr/>
        </p:nvGrpSpPr>
        <p:grpSpPr>
          <a:xfrm>
            <a:off x="3103664" y="3547947"/>
            <a:ext cx="1626482" cy="2456241"/>
            <a:chOff x="552982" y="3382958"/>
            <a:chExt cx="1502752" cy="2456241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175FDD1-B3B1-4998-8482-5116FBD1B645}"/>
                </a:ext>
              </a:extLst>
            </p:cNvPr>
            <p:cNvSpPr txBox="1"/>
            <p:nvPr/>
          </p:nvSpPr>
          <p:spPr>
            <a:xfrm>
              <a:off x="552982" y="3742998"/>
              <a:ext cx="14987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11D7B2F-75E0-43DF-84A5-0CC406C938B5}"/>
                </a:ext>
              </a:extLst>
            </p:cNvPr>
            <p:cNvSpPr txBox="1"/>
            <p:nvPr/>
          </p:nvSpPr>
          <p:spPr>
            <a:xfrm>
              <a:off x="552982" y="3382958"/>
              <a:ext cx="1498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A7F2DFE-76D5-4F01-9022-AAED39D2314F}"/>
                </a:ext>
              </a:extLst>
            </p:cNvPr>
            <p:cNvSpPr txBox="1"/>
            <p:nvPr/>
          </p:nvSpPr>
          <p:spPr>
            <a:xfrm>
              <a:off x="556994" y="5331368"/>
              <a:ext cx="14987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accent1"/>
                  </a:solidFill>
                  <a:cs typeface="Arial" pitchFamily="34" charset="0"/>
                </a:rPr>
                <a:t>$54,000</a:t>
              </a:r>
              <a:endParaRPr lang="ko-KR" altLang="en-US" sz="27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9" name="Isosceles Triangle 298">
            <a:extLst>
              <a:ext uri="{FF2B5EF4-FFF2-40B4-BE49-F238E27FC236}">
                <a16:creationId xmlns:a16="http://schemas.microsoft.com/office/drawing/2014/main" id="{85A453F0-504F-46E4-BD04-82A17190A267}"/>
              </a:ext>
            </a:extLst>
          </p:cNvPr>
          <p:cNvSpPr/>
          <p:nvPr/>
        </p:nvSpPr>
        <p:spPr>
          <a:xfrm rot="16200000" flipV="1">
            <a:off x="4880773" y="2585876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827B35BC-0429-40EA-ABCA-49A9A9E7FC27}"/>
              </a:ext>
            </a:extLst>
          </p:cNvPr>
          <p:cNvSpPr/>
          <p:nvPr/>
        </p:nvSpPr>
        <p:spPr>
          <a:xfrm>
            <a:off x="5394988" y="2035778"/>
            <a:ext cx="1403310" cy="1403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2833909-3A50-4639-A0A3-BE6210A5E2CC}"/>
              </a:ext>
            </a:extLst>
          </p:cNvPr>
          <p:cNvGrpSpPr/>
          <p:nvPr/>
        </p:nvGrpSpPr>
        <p:grpSpPr>
          <a:xfrm>
            <a:off x="5283402" y="3547947"/>
            <a:ext cx="1626482" cy="2456241"/>
            <a:chOff x="576252" y="1627866"/>
            <a:chExt cx="1502752" cy="2456241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43AF3506-D238-4246-BB20-BD554830B11D}"/>
                </a:ext>
              </a:extLst>
            </p:cNvPr>
            <p:cNvSpPr txBox="1"/>
            <p:nvPr/>
          </p:nvSpPr>
          <p:spPr>
            <a:xfrm>
              <a:off x="576252" y="1987906"/>
              <a:ext cx="14987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60C95E4-7304-410E-96FB-15E7485ED0DA}"/>
                </a:ext>
              </a:extLst>
            </p:cNvPr>
            <p:cNvSpPr txBox="1"/>
            <p:nvPr/>
          </p:nvSpPr>
          <p:spPr>
            <a:xfrm>
              <a:off x="576252" y="1627866"/>
              <a:ext cx="1498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78AFFB2-72B3-42B7-95C3-15E9C74C1912}"/>
                </a:ext>
              </a:extLst>
            </p:cNvPr>
            <p:cNvSpPr txBox="1"/>
            <p:nvPr/>
          </p:nvSpPr>
          <p:spPr>
            <a:xfrm>
              <a:off x="580264" y="3576276"/>
              <a:ext cx="14987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accent2"/>
                  </a:solidFill>
                  <a:cs typeface="Arial" pitchFamily="34" charset="0"/>
                </a:rPr>
                <a:t>$64,000</a:t>
              </a:r>
              <a:endParaRPr lang="ko-KR" altLang="en-US" sz="27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05" name="Oval 304">
            <a:extLst>
              <a:ext uri="{FF2B5EF4-FFF2-40B4-BE49-F238E27FC236}">
                <a16:creationId xmlns:a16="http://schemas.microsoft.com/office/drawing/2014/main" id="{95DD8D5F-8752-4C37-9ADF-FE314789BD18}"/>
              </a:ext>
            </a:extLst>
          </p:cNvPr>
          <p:cNvSpPr/>
          <p:nvPr/>
        </p:nvSpPr>
        <p:spPr>
          <a:xfrm>
            <a:off x="7574726" y="2035778"/>
            <a:ext cx="1403310" cy="1403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ABF3B00-EC4F-42B6-9DBC-A7192BFBC87E}"/>
              </a:ext>
            </a:extLst>
          </p:cNvPr>
          <p:cNvGrpSpPr/>
          <p:nvPr/>
        </p:nvGrpSpPr>
        <p:grpSpPr>
          <a:xfrm>
            <a:off x="7463140" y="3547947"/>
            <a:ext cx="1626482" cy="2456241"/>
            <a:chOff x="576252" y="1627866"/>
            <a:chExt cx="1502752" cy="2456241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34E93E8-A4A0-4C65-8CC4-BBA23D5A45FD}"/>
                </a:ext>
              </a:extLst>
            </p:cNvPr>
            <p:cNvSpPr txBox="1"/>
            <p:nvPr/>
          </p:nvSpPr>
          <p:spPr>
            <a:xfrm>
              <a:off x="576252" y="1987906"/>
              <a:ext cx="14987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68A7982B-F819-433A-901E-F72DDA0FD585}"/>
                </a:ext>
              </a:extLst>
            </p:cNvPr>
            <p:cNvSpPr txBox="1"/>
            <p:nvPr/>
          </p:nvSpPr>
          <p:spPr>
            <a:xfrm>
              <a:off x="576252" y="1627866"/>
              <a:ext cx="1498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26899EB-114B-408D-BA88-77F0F460F2FF}"/>
                </a:ext>
              </a:extLst>
            </p:cNvPr>
            <p:cNvSpPr txBox="1"/>
            <p:nvPr/>
          </p:nvSpPr>
          <p:spPr>
            <a:xfrm>
              <a:off x="580264" y="3576276"/>
              <a:ext cx="14987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accent3"/>
                  </a:solidFill>
                  <a:cs typeface="Arial" pitchFamily="34" charset="0"/>
                </a:rPr>
                <a:t>$75,000</a:t>
              </a:r>
              <a:endParaRPr lang="ko-KR" altLang="en-US" sz="27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10" name="Oval 309">
            <a:extLst>
              <a:ext uri="{FF2B5EF4-FFF2-40B4-BE49-F238E27FC236}">
                <a16:creationId xmlns:a16="http://schemas.microsoft.com/office/drawing/2014/main" id="{4D79D2AE-0A4C-46D8-B5E1-C84787BFD11B}"/>
              </a:ext>
            </a:extLst>
          </p:cNvPr>
          <p:cNvSpPr/>
          <p:nvPr/>
        </p:nvSpPr>
        <p:spPr>
          <a:xfrm>
            <a:off x="9754464" y="2035778"/>
            <a:ext cx="1403310" cy="1403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D8400C5C-44E0-4550-96AA-7F3D2EAB7EA8}"/>
              </a:ext>
            </a:extLst>
          </p:cNvPr>
          <p:cNvGrpSpPr/>
          <p:nvPr/>
        </p:nvGrpSpPr>
        <p:grpSpPr>
          <a:xfrm>
            <a:off x="9642878" y="3547947"/>
            <a:ext cx="1626482" cy="2456241"/>
            <a:chOff x="576252" y="1627866"/>
            <a:chExt cx="1502752" cy="2456241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EAD0FCB1-47D6-4B01-A518-F7297B2CDDFD}"/>
                </a:ext>
              </a:extLst>
            </p:cNvPr>
            <p:cNvSpPr txBox="1"/>
            <p:nvPr/>
          </p:nvSpPr>
          <p:spPr>
            <a:xfrm>
              <a:off x="576252" y="1987906"/>
              <a:ext cx="14987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6AE9960-74D7-4B25-811D-E6496CECC51F}"/>
                </a:ext>
              </a:extLst>
            </p:cNvPr>
            <p:cNvSpPr txBox="1"/>
            <p:nvPr/>
          </p:nvSpPr>
          <p:spPr>
            <a:xfrm>
              <a:off x="576252" y="1627866"/>
              <a:ext cx="1498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091753EB-A4F1-4633-8827-BB63494D5C30}"/>
                </a:ext>
              </a:extLst>
            </p:cNvPr>
            <p:cNvSpPr txBox="1"/>
            <p:nvPr/>
          </p:nvSpPr>
          <p:spPr>
            <a:xfrm>
              <a:off x="580264" y="3576276"/>
              <a:ext cx="14987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accent4"/>
                  </a:solidFill>
                  <a:cs typeface="Arial" pitchFamily="34" charset="0"/>
                </a:rPr>
                <a:t>$92,000</a:t>
              </a:r>
              <a:endParaRPr lang="ko-KR" altLang="en-US" sz="27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E47D97AE-3DAB-4A2F-B3F4-498C9E6E304C}"/>
              </a:ext>
            </a:extLst>
          </p:cNvPr>
          <p:cNvSpPr/>
          <p:nvPr/>
        </p:nvSpPr>
        <p:spPr>
          <a:xfrm rot="16200000" flipV="1">
            <a:off x="7060511" y="2585876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6" name="Isosceles Triangle 315">
            <a:extLst>
              <a:ext uri="{FF2B5EF4-FFF2-40B4-BE49-F238E27FC236}">
                <a16:creationId xmlns:a16="http://schemas.microsoft.com/office/drawing/2014/main" id="{5C8F4D1A-8F8A-40D1-A761-2CBDAED74595}"/>
              </a:ext>
            </a:extLst>
          </p:cNvPr>
          <p:cNvSpPr/>
          <p:nvPr/>
        </p:nvSpPr>
        <p:spPr>
          <a:xfrm rot="16200000" flipV="1">
            <a:off x="9240249" y="2585876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7" name="Oval 2">
            <a:extLst>
              <a:ext uri="{FF2B5EF4-FFF2-40B4-BE49-F238E27FC236}">
                <a16:creationId xmlns:a16="http://schemas.microsoft.com/office/drawing/2014/main" id="{A6309319-2F0C-48BF-AF7A-0D45D29512D9}"/>
              </a:ext>
            </a:extLst>
          </p:cNvPr>
          <p:cNvSpPr/>
          <p:nvPr/>
        </p:nvSpPr>
        <p:spPr>
          <a:xfrm>
            <a:off x="1035512" y="2035778"/>
            <a:ext cx="1403310" cy="14033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8" name="Group 5">
            <a:extLst>
              <a:ext uri="{FF2B5EF4-FFF2-40B4-BE49-F238E27FC236}">
                <a16:creationId xmlns:a16="http://schemas.microsoft.com/office/drawing/2014/main" id="{1149983A-03BA-4ECE-B809-D65695A5763B}"/>
              </a:ext>
            </a:extLst>
          </p:cNvPr>
          <p:cNvGrpSpPr/>
          <p:nvPr/>
        </p:nvGrpSpPr>
        <p:grpSpPr>
          <a:xfrm>
            <a:off x="923926" y="3547947"/>
            <a:ext cx="1626482" cy="2456241"/>
            <a:chOff x="552982" y="3382958"/>
            <a:chExt cx="1502752" cy="2456241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F871C9F5-8EEC-43BE-ABD2-84DB4AA3359B}"/>
                </a:ext>
              </a:extLst>
            </p:cNvPr>
            <p:cNvSpPr txBox="1"/>
            <p:nvPr/>
          </p:nvSpPr>
          <p:spPr>
            <a:xfrm>
              <a:off x="552982" y="3742998"/>
              <a:ext cx="14987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019EDE32-6ECB-4890-9FAF-F5C00B4699C7}"/>
                </a:ext>
              </a:extLst>
            </p:cNvPr>
            <p:cNvSpPr txBox="1"/>
            <p:nvPr/>
          </p:nvSpPr>
          <p:spPr>
            <a:xfrm>
              <a:off x="552982" y="3382958"/>
              <a:ext cx="1498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E54EEA9-B180-44DA-96DA-A9B3D935EAED}"/>
                </a:ext>
              </a:extLst>
            </p:cNvPr>
            <p:cNvSpPr txBox="1"/>
            <p:nvPr/>
          </p:nvSpPr>
          <p:spPr>
            <a:xfrm>
              <a:off x="556994" y="5331368"/>
              <a:ext cx="14987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dirty="0">
                  <a:solidFill>
                    <a:schemeClr val="accent6"/>
                  </a:solidFill>
                  <a:cs typeface="Arial" pitchFamily="34" charset="0"/>
                </a:rPr>
                <a:t>$54,000</a:t>
              </a:r>
              <a:endParaRPr lang="ko-KR" altLang="en-US" sz="27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22" name="Isosceles Triangle 13">
            <a:extLst>
              <a:ext uri="{FF2B5EF4-FFF2-40B4-BE49-F238E27FC236}">
                <a16:creationId xmlns:a16="http://schemas.microsoft.com/office/drawing/2014/main" id="{F0CD77BE-0CE1-4643-B118-9D1E351300A1}"/>
              </a:ext>
            </a:extLst>
          </p:cNvPr>
          <p:cNvSpPr/>
          <p:nvPr/>
        </p:nvSpPr>
        <p:spPr>
          <a:xfrm rot="16200000" flipV="1">
            <a:off x="2701035" y="2585876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3" name="Freeform 18">
            <a:extLst>
              <a:ext uri="{FF2B5EF4-FFF2-40B4-BE49-F238E27FC236}">
                <a16:creationId xmlns:a16="http://schemas.microsoft.com/office/drawing/2014/main" id="{EF44DE9B-8F57-4FE3-9DEB-AB2783DA3AD6}"/>
              </a:ext>
            </a:extLst>
          </p:cNvPr>
          <p:cNvSpPr/>
          <p:nvPr/>
        </p:nvSpPr>
        <p:spPr>
          <a:xfrm>
            <a:off x="8023933" y="2490968"/>
            <a:ext cx="500552" cy="40398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4" name="Oval 7">
            <a:extLst>
              <a:ext uri="{FF2B5EF4-FFF2-40B4-BE49-F238E27FC236}">
                <a16:creationId xmlns:a16="http://schemas.microsoft.com/office/drawing/2014/main" id="{F95B6C8B-9531-4226-B349-A735B4ACD5CD}"/>
              </a:ext>
            </a:extLst>
          </p:cNvPr>
          <p:cNvSpPr/>
          <p:nvPr/>
        </p:nvSpPr>
        <p:spPr>
          <a:xfrm>
            <a:off x="1548794" y="2555918"/>
            <a:ext cx="423074" cy="4230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5" name="Rounded Rectangle 25">
            <a:extLst>
              <a:ext uri="{FF2B5EF4-FFF2-40B4-BE49-F238E27FC236}">
                <a16:creationId xmlns:a16="http://schemas.microsoft.com/office/drawing/2014/main" id="{81814AE3-E7E8-4BE9-BECC-EA1AD7A83711}"/>
              </a:ext>
            </a:extLst>
          </p:cNvPr>
          <p:cNvSpPr/>
          <p:nvPr/>
        </p:nvSpPr>
        <p:spPr>
          <a:xfrm>
            <a:off x="3668664" y="2580901"/>
            <a:ext cx="482670" cy="3537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6" name="Trapezoid 22">
            <a:extLst>
              <a:ext uri="{FF2B5EF4-FFF2-40B4-BE49-F238E27FC236}">
                <a16:creationId xmlns:a16="http://schemas.microsoft.com/office/drawing/2014/main" id="{95F15C25-724E-41D6-9232-1F44911A6A69}"/>
              </a:ext>
            </a:extLst>
          </p:cNvPr>
          <p:cNvSpPr>
            <a:spLocks noChangeAspect="1"/>
          </p:cNvSpPr>
          <p:nvPr/>
        </p:nvSpPr>
        <p:spPr>
          <a:xfrm>
            <a:off x="5864838" y="2585875"/>
            <a:ext cx="526577" cy="26788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7" name="Freeform 53">
            <a:extLst>
              <a:ext uri="{FF2B5EF4-FFF2-40B4-BE49-F238E27FC236}">
                <a16:creationId xmlns:a16="http://schemas.microsoft.com/office/drawing/2014/main" id="{C7D2C0F1-DC1F-487E-B841-1CCB6927C3D9}"/>
              </a:ext>
            </a:extLst>
          </p:cNvPr>
          <p:cNvSpPr/>
          <p:nvPr/>
        </p:nvSpPr>
        <p:spPr>
          <a:xfrm>
            <a:off x="10268677" y="2502614"/>
            <a:ext cx="448260" cy="45958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11161</TotalTime>
  <Words>160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15</cp:revision>
  <dcterms:created xsi:type="dcterms:W3CDTF">2018-02-18T19:39:47Z</dcterms:created>
  <dcterms:modified xsi:type="dcterms:W3CDTF">2018-12-17T07:34:16Z</dcterms:modified>
</cp:coreProperties>
</file>