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0" y="1005381"/>
            <a:ext cx="12192000" cy="419379"/>
          </a:xfrm>
        </p:spPr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406" name="Oval 22">
            <a:extLst>
              <a:ext uri="{FF2B5EF4-FFF2-40B4-BE49-F238E27FC236}">
                <a16:creationId xmlns:a16="http://schemas.microsoft.com/office/drawing/2014/main" id="{ED1BF4E6-750D-4AEF-8E03-77F63ACC3486}"/>
              </a:ext>
            </a:extLst>
          </p:cNvPr>
          <p:cNvSpPr>
            <a:spLocks/>
          </p:cNvSpPr>
          <p:nvPr/>
        </p:nvSpPr>
        <p:spPr>
          <a:xfrm>
            <a:off x="1154835" y="1920616"/>
            <a:ext cx="870422" cy="870422"/>
          </a:xfrm>
          <a:custGeom>
            <a:avLst/>
            <a:gdLst/>
            <a:ahLst/>
            <a:cxnLst/>
            <a:rect l="l" t="t" r="r" b="b"/>
            <a:pathLst>
              <a:path w="3880153" h="3953697">
                <a:moveTo>
                  <a:pt x="1455" y="3168352"/>
                </a:moveTo>
                <a:cubicBezTo>
                  <a:pt x="205207" y="3400679"/>
                  <a:pt x="634857" y="3494667"/>
                  <a:pt x="960501" y="3505633"/>
                </a:cubicBezTo>
                <a:cubicBezTo>
                  <a:pt x="1028690" y="3627447"/>
                  <a:pt x="1119686" y="3734676"/>
                  <a:pt x="1227538" y="3821974"/>
                </a:cubicBezTo>
                <a:cubicBezTo>
                  <a:pt x="1160267" y="3830083"/>
                  <a:pt x="1089308" y="3833153"/>
                  <a:pt x="1014889" y="3832102"/>
                </a:cubicBezTo>
                <a:cubicBezTo>
                  <a:pt x="621954" y="3837001"/>
                  <a:pt x="201774" y="3729237"/>
                  <a:pt x="6261" y="3480618"/>
                </a:cubicBezTo>
                <a:cubicBezTo>
                  <a:pt x="13084" y="3484795"/>
                  <a:pt x="14745" y="3457252"/>
                  <a:pt x="1455" y="3168352"/>
                </a:cubicBezTo>
                <a:close/>
                <a:moveTo>
                  <a:pt x="3880153" y="3138359"/>
                </a:moveTo>
                <a:cubicBezTo>
                  <a:pt x="3866863" y="3427259"/>
                  <a:pt x="3868524" y="3454802"/>
                  <a:pt x="3875347" y="3450625"/>
                </a:cubicBezTo>
                <a:cubicBezTo>
                  <a:pt x="3706183" y="3641999"/>
                  <a:pt x="3368822" y="3808933"/>
                  <a:pt x="2885642" y="3802109"/>
                </a:cubicBezTo>
                <a:cubicBezTo>
                  <a:pt x="2813626" y="3803007"/>
                  <a:pt x="2740694" y="3800121"/>
                  <a:pt x="2668496" y="3792296"/>
                </a:cubicBezTo>
                <a:cubicBezTo>
                  <a:pt x="2770475" y="3703843"/>
                  <a:pt x="2855364" y="3596451"/>
                  <a:pt x="2918364" y="3475766"/>
                </a:cubicBezTo>
                <a:cubicBezTo>
                  <a:pt x="3244332" y="3465202"/>
                  <a:pt x="3675828" y="3371339"/>
                  <a:pt x="3880153" y="3138359"/>
                </a:cubicBezTo>
                <a:close/>
                <a:moveTo>
                  <a:pt x="2029821" y="3074540"/>
                </a:moveTo>
                <a:cubicBezTo>
                  <a:pt x="2072358" y="3090570"/>
                  <a:pt x="2100256" y="3117016"/>
                  <a:pt x="2101178" y="3147049"/>
                </a:cubicBezTo>
                <a:cubicBezTo>
                  <a:pt x="2102135" y="3178198"/>
                  <a:pt x="2073853" y="3206004"/>
                  <a:pt x="2029821" y="3222855"/>
                </a:cubicBezTo>
                <a:close/>
                <a:moveTo>
                  <a:pt x="1455" y="2758032"/>
                </a:moveTo>
                <a:cubicBezTo>
                  <a:pt x="177591" y="2958870"/>
                  <a:pt x="522539" y="3056328"/>
                  <a:pt x="823260" y="3085716"/>
                </a:cubicBezTo>
                <a:cubicBezTo>
                  <a:pt x="836237" y="3203756"/>
                  <a:pt x="868282" y="3316114"/>
                  <a:pt x="916781" y="3419465"/>
                </a:cubicBezTo>
                <a:cubicBezTo>
                  <a:pt x="553826" y="3407844"/>
                  <a:pt x="185565" y="3298305"/>
                  <a:pt x="6261" y="3070298"/>
                </a:cubicBezTo>
                <a:cubicBezTo>
                  <a:pt x="13084" y="3074475"/>
                  <a:pt x="14745" y="3046932"/>
                  <a:pt x="1455" y="2758032"/>
                </a:cubicBezTo>
                <a:close/>
                <a:moveTo>
                  <a:pt x="3880153" y="2733869"/>
                </a:moveTo>
                <a:cubicBezTo>
                  <a:pt x="3866863" y="3022769"/>
                  <a:pt x="3868524" y="3050312"/>
                  <a:pt x="3875347" y="3046135"/>
                </a:cubicBezTo>
                <a:cubicBezTo>
                  <a:pt x="3714650" y="3227931"/>
                  <a:pt x="3402172" y="3387671"/>
                  <a:pt x="2957054" y="3395450"/>
                </a:cubicBezTo>
                <a:cubicBezTo>
                  <a:pt x="3001703" y="3291967"/>
                  <a:pt x="3030894" y="3180307"/>
                  <a:pt x="3041718" y="3063353"/>
                </a:cubicBezTo>
                <a:cubicBezTo>
                  <a:pt x="3346235" y="3035739"/>
                  <a:pt x="3700756" y="2938426"/>
                  <a:pt x="3880153" y="2733869"/>
                </a:cubicBezTo>
                <a:close/>
                <a:moveTo>
                  <a:pt x="1820161" y="2670546"/>
                </a:moveTo>
                <a:lnTo>
                  <a:pt x="1820161" y="2807794"/>
                </a:lnTo>
                <a:cubicBezTo>
                  <a:pt x="1784534" y="2791726"/>
                  <a:pt x="1761919" y="2767633"/>
                  <a:pt x="1761090" y="2740643"/>
                </a:cubicBezTo>
                <a:cubicBezTo>
                  <a:pt x="1760228" y="2712584"/>
                  <a:pt x="1783091" y="2687237"/>
                  <a:pt x="1820161" y="2670546"/>
                </a:cubicBezTo>
                <a:close/>
                <a:moveTo>
                  <a:pt x="1820161" y="2351698"/>
                </a:moveTo>
                <a:lnTo>
                  <a:pt x="1820161" y="2426781"/>
                </a:lnTo>
                <a:cubicBezTo>
                  <a:pt x="1541058" y="2454722"/>
                  <a:pt x="1332994" y="2587385"/>
                  <a:pt x="1337817" y="2744384"/>
                </a:cubicBezTo>
                <a:cubicBezTo>
                  <a:pt x="1342529" y="2897779"/>
                  <a:pt x="1548926" y="3024362"/>
                  <a:pt x="1820161" y="3051732"/>
                </a:cubicBezTo>
                <a:lnTo>
                  <a:pt x="1820161" y="3217389"/>
                </a:lnTo>
                <a:cubicBezTo>
                  <a:pt x="1786002" y="3201854"/>
                  <a:pt x="1763663" y="3178972"/>
                  <a:pt x="1761274" y="3153060"/>
                </a:cubicBezTo>
                <a:lnTo>
                  <a:pt x="1338460" y="3164281"/>
                </a:lnTo>
                <a:cubicBezTo>
                  <a:pt x="1352256" y="3313879"/>
                  <a:pt x="1556620" y="3434536"/>
                  <a:pt x="1820161" y="3461071"/>
                </a:cubicBezTo>
                <a:lnTo>
                  <a:pt x="1820161" y="3539697"/>
                </a:lnTo>
                <a:lnTo>
                  <a:pt x="2029821" y="3539697"/>
                </a:lnTo>
                <a:lnTo>
                  <a:pt x="2029821" y="3462128"/>
                </a:lnTo>
                <a:cubicBezTo>
                  <a:pt x="2315071" y="3436849"/>
                  <a:pt x="2529344" y="3302606"/>
                  <a:pt x="2524450" y="3143308"/>
                </a:cubicBezTo>
                <a:cubicBezTo>
                  <a:pt x="2519668" y="2987610"/>
                  <a:pt x="2307099" y="2859535"/>
                  <a:pt x="2029821" y="2834965"/>
                </a:cubicBezTo>
                <a:lnTo>
                  <a:pt x="2029821" y="2665297"/>
                </a:lnTo>
                <a:cubicBezTo>
                  <a:pt x="2070848" y="2680600"/>
                  <a:pt x="2098329" y="2705732"/>
                  <a:pt x="2100994" y="2734632"/>
                </a:cubicBezTo>
                <a:lnTo>
                  <a:pt x="2523807" y="2723411"/>
                </a:lnTo>
                <a:cubicBezTo>
                  <a:pt x="2509797" y="2571487"/>
                  <a:pt x="2299247" y="2449410"/>
                  <a:pt x="2029821" y="2425195"/>
                </a:cubicBezTo>
                <a:lnTo>
                  <a:pt x="2029821" y="2351698"/>
                </a:lnTo>
                <a:close/>
                <a:moveTo>
                  <a:pt x="1455" y="2347712"/>
                </a:moveTo>
                <a:cubicBezTo>
                  <a:pt x="183117" y="2554851"/>
                  <a:pt x="544352" y="2652021"/>
                  <a:pt x="851373" y="2678440"/>
                </a:cubicBezTo>
                <a:cubicBezTo>
                  <a:pt x="827251" y="2766976"/>
                  <a:pt x="815133" y="2860130"/>
                  <a:pt x="815133" y="2956114"/>
                </a:cubicBezTo>
                <a:cubicBezTo>
                  <a:pt x="815133" y="2971896"/>
                  <a:pt x="815461" y="2987602"/>
                  <a:pt x="817509" y="3003166"/>
                </a:cubicBezTo>
                <a:cubicBezTo>
                  <a:pt x="488191" y="2976547"/>
                  <a:pt x="169203" y="2867179"/>
                  <a:pt x="6261" y="2659978"/>
                </a:cubicBezTo>
                <a:cubicBezTo>
                  <a:pt x="13084" y="2664155"/>
                  <a:pt x="14745" y="2636612"/>
                  <a:pt x="1455" y="2347712"/>
                </a:cubicBezTo>
                <a:close/>
                <a:moveTo>
                  <a:pt x="3880153" y="2329379"/>
                </a:moveTo>
                <a:cubicBezTo>
                  <a:pt x="3866863" y="2618279"/>
                  <a:pt x="3868524" y="2645822"/>
                  <a:pt x="3875347" y="2641645"/>
                </a:cubicBezTo>
                <a:cubicBezTo>
                  <a:pt x="3725516" y="2811149"/>
                  <a:pt x="3443734" y="2961479"/>
                  <a:pt x="3045509" y="2988274"/>
                </a:cubicBezTo>
                <a:lnTo>
                  <a:pt x="3047133" y="2956114"/>
                </a:lnTo>
                <a:cubicBezTo>
                  <a:pt x="3047133" y="2854429"/>
                  <a:pt x="3033534" y="2755921"/>
                  <a:pt x="3006831" y="2662641"/>
                </a:cubicBezTo>
                <a:cubicBezTo>
                  <a:pt x="3318650" y="2638590"/>
                  <a:pt x="3693842" y="2541819"/>
                  <a:pt x="3880153" y="2329379"/>
                </a:cubicBezTo>
                <a:close/>
                <a:moveTo>
                  <a:pt x="1931133" y="1937697"/>
                </a:moveTo>
                <a:cubicBezTo>
                  <a:pt x="2487898" y="1937697"/>
                  <a:pt x="2939245" y="2388994"/>
                  <a:pt x="2939245" y="2945697"/>
                </a:cubicBezTo>
                <a:cubicBezTo>
                  <a:pt x="2939245" y="3502400"/>
                  <a:pt x="2487898" y="3953697"/>
                  <a:pt x="1931133" y="3953697"/>
                </a:cubicBezTo>
                <a:cubicBezTo>
                  <a:pt x="1374368" y="3953697"/>
                  <a:pt x="923021" y="3502400"/>
                  <a:pt x="923021" y="2945697"/>
                </a:cubicBezTo>
                <a:cubicBezTo>
                  <a:pt x="923021" y="2388994"/>
                  <a:pt x="1374368" y="1937697"/>
                  <a:pt x="1931133" y="1937697"/>
                </a:cubicBezTo>
                <a:close/>
                <a:moveTo>
                  <a:pt x="1455" y="1937392"/>
                </a:moveTo>
                <a:cubicBezTo>
                  <a:pt x="214734" y="2180582"/>
                  <a:pt x="675532" y="2272194"/>
                  <a:pt x="1005427" y="2276729"/>
                </a:cubicBezTo>
                <a:lnTo>
                  <a:pt x="1048467" y="2274995"/>
                </a:lnTo>
                <a:cubicBezTo>
                  <a:pt x="973036" y="2370730"/>
                  <a:pt x="913948" y="2479702"/>
                  <a:pt x="874973" y="2597837"/>
                </a:cubicBezTo>
                <a:cubicBezTo>
                  <a:pt x="525848" y="2578625"/>
                  <a:pt x="178686" y="2468917"/>
                  <a:pt x="6261" y="2249658"/>
                </a:cubicBezTo>
                <a:cubicBezTo>
                  <a:pt x="13084" y="2253835"/>
                  <a:pt x="14745" y="2226292"/>
                  <a:pt x="1455" y="1937392"/>
                </a:cubicBezTo>
                <a:close/>
                <a:moveTo>
                  <a:pt x="3880153" y="1924889"/>
                </a:moveTo>
                <a:cubicBezTo>
                  <a:pt x="3866863" y="2213789"/>
                  <a:pt x="3868524" y="2241332"/>
                  <a:pt x="3875347" y="2237155"/>
                </a:cubicBezTo>
                <a:cubicBezTo>
                  <a:pt x="3717776" y="2415415"/>
                  <a:pt x="3414270" y="2572469"/>
                  <a:pt x="2982846" y="2585687"/>
                </a:cubicBezTo>
                <a:cubicBezTo>
                  <a:pt x="2942265" y="2466665"/>
                  <a:pt x="2881020" y="2357243"/>
                  <a:pt x="2803561" y="2261302"/>
                </a:cubicBezTo>
                <a:cubicBezTo>
                  <a:pt x="2828324" y="2263132"/>
                  <a:pt x="2852587" y="2263902"/>
                  <a:pt x="2876180" y="2264226"/>
                </a:cubicBezTo>
                <a:cubicBezTo>
                  <a:pt x="3206076" y="2259691"/>
                  <a:pt x="3666874" y="2168079"/>
                  <a:pt x="3880153" y="1924889"/>
                </a:cubicBezTo>
                <a:close/>
                <a:moveTo>
                  <a:pt x="2970728" y="1742046"/>
                </a:moveTo>
                <a:cubicBezTo>
                  <a:pt x="3013265" y="1749515"/>
                  <a:pt x="3041163" y="1761838"/>
                  <a:pt x="3042085" y="1775832"/>
                </a:cubicBezTo>
                <a:cubicBezTo>
                  <a:pt x="3043042" y="1790346"/>
                  <a:pt x="3014760" y="1803303"/>
                  <a:pt x="2970728" y="1811155"/>
                </a:cubicBezTo>
                <a:close/>
                <a:moveTo>
                  <a:pt x="2761068" y="1553800"/>
                </a:moveTo>
                <a:lnTo>
                  <a:pt x="2761068" y="1617752"/>
                </a:lnTo>
                <a:cubicBezTo>
                  <a:pt x="2725441" y="1610265"/>
                  <a:pt x="2702826" y="1599039"/>
                  <a:pt x="2701997" y="1586462"/>
                </a:cubicBezTo>
                <a:cubicBezTo>
                  <a:pt x="2701135" y="1573388"/>
                  <a:pt x="2723998" y="1561577"/>
                  <a:pt x="2761068" y="1553800"/>
                </a:cubicBezTo>
                <a:close/>
                <a:moveTo>
                  <a:pt x="2761068" y="1405229"/>
                </a:moveTo>
                <a:lnTo>
                  <a:pt x="2761068" y="1440215"/>
                </a:lnTo>
                <a:cubicBezTo>
                  <a:pt x="2481965" y="1453234"/>
                  <a:pt x="2273901" y="1515050"/>
                  <a:pt x="2278724" y="1588206"/>
                </a:cubicBezTo>
                <a:cubicBezTo>
                  <a:pt x="2283436" y="1659682"/>
                  <a:pt x="2489833" y="1718665"/>
                  <a:pt x="2761068" y="1731418"/>
                </a:cubicBezTo>
                <a:lnTo>
                  <a:pt x="2761068" y="1808608"/>
                </a:lnTo>
                <a:cubicBezTo>
                  <a:pt x="2726909" y="1801369"/>
                  <a:pt x="2704570" y="1790707"/>
                  <a:pt x="2702181" y="1778633"/>
                </a:cubicBezTo>
                <a:lnTo>
                  <a:pt x="2279367" y="1783861"/>
                </a:lnTo>
                <a:cubicBezTo>
                  <a:pt x="2293163" y="1853568"/>
                  <a:pt x="2497527" y="1909790"/>
                  <a:pt x="2761068" y="1922154"/>
                </a:cubicBezTo>
                <a:lnTo>
                  <a:pt x="2761068" y="1958791"/>
                </a:lnTo>
                <a:lnTo>
                  <a:pt x="2970728" y="1958791"/>
                </a:lnTo>
                <a:lnTo>
                  <a:pt x="2970728" y="1922647"/>
                </a:lnTo>
                <a:cubicBezTo>
                  <a:pt x="3255978" y="1910868"/>
                  <a:pt x="3470251" y="1848316"/>
                  <a:pt x="3465357" y="1774089"/>
                </a:cubicBezTo>
                <a:cubicBezTo>
                  <a:pt x="3460575" y="1701540"/>
                  <a:pt x="3248006" y="1641862"/>
                  <a:pt x="2970728" y="1630413"/>
                </a:cubicBezTo>
                <a:lnTo>
                  <a:pt x="2970728" y="1551354"/>
                </a:lnTo>
                <a:cubicBezTo>
                  <a:pt x="3011755" y="1558485"/>
                  <a:pt x="3039236" y="1570195"/>
                  <a:pt x="3041901" y="1583662"/>
                </a:cubicBezTo>
                <a:lnTo>
                  <a:pt x="3464714" y="1578433"/>
                </a:lnTo>
                <a:cubicBezTo>
                  <a:pt x="3450704" y="1507642"/>
                  <a:pt x="3240154" y="1450759"/>
                  <a:pt x="2970728" y="1439476"/>
                </a:cubicBezTo>
                <a:lnTo>
                  <a:pt x="2970728" y="1405229"/>
                </a:lnTo>
                <a:close/>
                <a:moveTo>
                  <a:pt x="2872041" y="1244391"/>
                </a:moveTo>
                <a:cubicBezTo>
                  <a:pt x="3428806" y="1244391"/>
                  <a:pt x="3880153" y="1453922"/>
                  <a:pt x="3880153" y="1712391"/>
                </a:cubicBezTo>
                <a:cubicBezTo>
                  <a:pt x="3880153" y="1970860"/>
                  <a:pt x="3428806" y="2180391"/>
                  <a:pt x="2872041" y="2180391"/>
                </a:cubicBezTo>
                <a:cubicBezTo>
                  <a:pt x="2823092" y="2180391"/>
                  <a:pt x="2774958" y="2178772"/>
                  <a:pt x="2727893" y="2175376"/>
                </a:cubicBezTo>
                <a:cubicBezTo>
                  <a:pt x="2525684" y="1968353"/>
                  <a:pt x="2243385" y="1840114"/>
                  <a:pt x="1931133" y="1840114"/>
                </a:cubicBezTo>
                <a:cubicBezTo>
                  <a:pt x="1612467" y="1840114"/>
                  <a:pt x="1324996" y="1973676"/>
                  <a:pt x="1122380" y="2188572"/>
                </a:cubicBezTo>
                <a:cubicBezTo>
                  <a:pt x="1087421" y="2190857"/>
                  <a:pt x="1051575" y="2191340"/>
                  <a:pt x="1014889" y="2190822"/>
                </a:cubicBezTo>
                <a:cubicBezTo>
                  <a:pt x="621954" y="2195721"/>
                  <a:pt x="201774" y="2087957"/>
                  <a:pt x="6261" y="1839338"/>
                </a:cubicBezTo>
                <a:cubicBezTo>
                  <a:pt x="13084" y="1843515"/>
                  <a:pt x="14745" y="1815972"/>
                  <a:pt x="1455" y="1527072"/>
                </a:cubicBezTo>
                <a:cubicBezTo>
                  <a:pt x="214734" y="1770262"/>
                  <a:pt x="675532" y="1861874"/>
                  <a:pt x="1005427" y="1866409"/>
                </a:cubicBezTo>
                <a:cubicBezTo>
                  <a:pt x="1278600" y="1862654"/>
                  <a:pt x="1641530" y="1799192"/>
                  <a:pt x="1878042" y="1637444"/>
                </a:cubicBezTo>
                <a:cubicBezTo>
                  <a:pt x="1954537" y="1414404"/>
                  <a:pt x="2370521" y="1244391"/>
                  <a:pt x="2872041" y="1244391"/>
                </a:cubicBezTo>
                <a:close/>
                <a:moveTo>
                  <a:pt x="1455" y="1116752"/>
                </a:moveTo>
                <a:cubicBezTo>
                  <a:pt x="214734" y="1359942"/>
                  <a:pt x="675532" y="1451554"/>
                  <a:pt x="1005427" y="1456089"/>
                </a:cubicBezTo>
                <a:cubicBezTo>
                  <a:pt x="1335323" y="1451554"/>
                  <a:pt x="1796121" y="1359942"/>
                  <a:pt x="2009400" y="1116752"/>
                </a:cubicBezTo>
                <a:cubicBezTo>
                  <a:pt x="1996110" y="1405652"/>
                  <a:pt x="1997771" y="1433195"/>
                  <a:pt x="2004594" y="1429018"/>
                </a:cubicBezTo>
                <a:cubicBezTo>
                  <a:pt x="1835430" y="1620392"/>
                  <a:pt x="1498069" y="1787326"/>
                  <a:pt x="1014889" y="1780502"/>
                </a:cubicBezTo>
                <a:cubicBezTo>
                  <a:pt x="621954" y="1785401"/>
                  <a:pt x="201774" y="1677637"/>
                  <a:pt x="6261" y="1429018"/>
                </a:cubicBezTo>
                <a:cubicBezTo>
                  <a:pt x="13084" y="1433195"/>
                  <a:pt x="14745" y="1405652"/>
                  <a:pt x="1455" y="1116752"/>
                </a:cubicBezTo>
                <a:close/>
                <a:moveTo>
                  <a:pt x="1455" y="706432"/>
                </a:moveTo>
                <a:cubicBezTo>
                  <a:pt x="214734" y="949622"/>
                  <a:pt x="675532" y="1041234"/>
                  <a:pt x="1005427" y="1045769"/>
                </a:cubicBezTo>
                <a:cubicBezTo>
                  <a:pt x="1335323" y="1041234"/>
                  <a:pt x="1796121" y="949622"/>
                  <a:pt x="2009400" y="706432"/>
                </a:cubicBezTo>
                <a:cubicBezTo>
                  <a:pt x="1996110" y="995332"/>
                  <a:pt x="1997771" y="1022875"/>
                  <a:pt x="2004594" y="1018698"/>
                </a:cubicBezTo>
                <a:cubicBezTo>
                  <a:pt x="1835430" y="1210072"/>
                  <a:pt x="1498069" y="1377006"/>
                  <a:pt x="1014889" y="1370182"/>
                </a:cubicBezTo>
                <a:cubicBezTo>
                  <a:pt x="621954" y="1375081"/>
                  <a:pt x="201774" y="1267317"/>
                  <a:pt x="6261" y="1018698"/>
                </a:cubicBezTo>
                <a:cubicBezTo>
                  <a:pt x="13084" y="1022875"/>
                  <a:pt x="14745" y="995332"/>
                  <a:pt x="1455" y="706432"/>
                </a:cubicBezTo>
                <a:close/>
                <a:moveTo>
                  <a:pt x="1106799" y="489687"/>
                </a:moveTo>
                <a:cubicBezTo>
                  <a:pt x="1149336" y="497156"/>
                  <a:pt x="1177233" y="509479"/>
                  <a:pt x="1178156" y="523473"/>
                </a:cubicBezTo>
                <a:cubicBezTo>
                  <a:pt x="1179112" y="537987"/>
                  <a:pt x="1150831" y="550944"/>
                  <a:pt x="1106799" y="558796"/>
                </a:cubicBezTo>
                <a:close/>
                <a:moveTo>
                  <a:pt x="897139" y="301441"/>
                </a:moveTo>
                <a:lnTo>
                  <a:pt x="897139" y="365393"/>
                </a:lnTo>
                <a:cubicBezTo>
                  <a:pt x="861512" y="357906"/>
                  <a:pt x="838897" y="346680"/>
                  <a:pt x="838068" y="334103"/>
                </a:cubicBezTo>
                <a:cubicBezTo>
                  <a:pt x="837206" y="321029"/>
                  <a:pt x="860069" y="309218"/>
                  <a:pt x="897139" y="301441"/>
                </a:cubicBezTo>
                <a:close/>
                <a:moveTo>
                  <a:pt x="897139" y="152870"/>
                </a:moveTo>
                <a:lnTo>
                  <a:pt x="897139" y="187856"/>
                </a:lnTo>
                <a:cubicBezTo>
                  <a:pt x="618036" y="200875"/>
                  <a:pt x="409972" y="262691"/>
                  <a:pt x="414795" y="335847"/>
                </a:cubicBezTo>
                <a:cubicBezTo>
                  <a:pt x="419507" y="407323"/>
                  <a:pt x="625904" y="466306"/>
                  <a:pt x="897139" y="479059"/>
                </a:cubicBezTo>
                <a:lnTo>
                  <a:pt x="897139" y="556249"/>
                </a:lnTo>
                <a:cubicBezTo>
                  <a:pt x="862980" y="549010"/>
                  <a:pt x="840641" y="538348"/>
                  <a:pt x="838251" y="526274"/>
                </a:cubicBezTo>
                <a:lnTo>
                  <a:pt x="415438" y="531502"/>
                </a:lnTo>
                <a:cubicBezTo>
                  <a:pt x="429234" y="601209"/>
                  <a:pt x="633598" y="657431"/>
                  <a:pt x="897139" y="669795"/>
                </a:cubicBezTo>
                <a:lnTo>
                  <a:pt x="897139" y="706432"/>
                </a:lnTo>
                <a:lnTo>
                  <a:pt x="1106799" y="706432"/>
                </a:lnTo>
                <a:lnTo>
                  <a:pt x="1106799" y="670288"/>
                </a:lnTo>
                <a:cubicBezTo>
                  <a:pt x="1392049" y="658509"/>
                  <a:pt x="1606322" y="595956"/>
                  <a:pt x="1601428" y="521730"/>
                </a:cubicBezTo>
                <a:cubicBezTo>
                  <a:pt x="1596646" y="449181"/>
                  <a:pt x="1384077" y="389502"/>
                  <a:pt x="1106799" y="378054"/>
                </a:cubicBezTo>
                <a:lnTo>
                  <a:pt x="1106799" y="298995"/>
                </a:lnTo>
                <a:cubicBezTo>
                  <a:pt x="1147826" y="306126"/>
                  <a:pt x="1175307" y="317836"/>
                  <a:pt x="1177972" y="331303"/>
                </a:cubicBezTo>
                <a:lnTo>
                  <a:pt x="1600785" y="326074"/>
                </a:lnTo>
                <a:cubicBezTo>
                  <a:pt x="1586775" y="255283"/>
                  <a:pt x="1376225" y="198400"/>
                  <a:pt x="1106799" y="187117"/>
                </a:cubicBezTo>
                <a:lnTo>
                  <a:pt x="1106799" y="152870"/>
                </a:lnTo>
                <a:close/>
                <a:moveTo>
                  <a:pt x="1008112" y="0"/>
                </a:moveTo>
                <a:cubicBezTo>
                  <a:pt x="1564877" y="0"/>
                  <a:pt x="2016224" y="209531"/>
                  <a:pt x="2016224" y="468000"/>
                </a:cubicBezTo>
                <a:cubicBezTo>
                  <a:pt x="2016224" y="726469"/>
                  <a:pt x="1564877" y="936000"/>
                  <a:pt x="1008112" y="936000"/>
                </a:cubicBezTo>
                <a:cubicBezTo>
                  <a:pt x="451347" y="936000"/>
                  <a:pt x="0" y="726469"/>
                  <a:pt x="0" y="468000"/>
                </a:cubicBezTo>
                <a:cubicBezTo>
                  <a:pt x="0" y="209531"/>
                  <a:pt x="451347" y="0"/>
                  <a:pt x="10081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07" name="Group 3">
            <a:extLst>
              <a:ext uri="{FF2B5EF4-FFF2-40B4-BE49-F238E27FC236}">
                <a16:creationId xmlns:a16="http://schemas.microsoft.com/office/drawing/2014/main" id="{0DEE3209-A4B1-4325-8C58-C49A07529C0E}"/>
              </a:ext>
            </a:extLst>
          </p:cNvPr>
          <p:cNvGrpSpPr/>
          <p:nvPr/>
        </p:nvGrpSpPr>
        <p:grpSpPr>
          <a:xfrm>
            <a:off x="8068038" y="4821861"/>
            <a:ext cx="2433436" cy="1307352"/>
            <a:chOff x="5620418" y="4757164"/>
            <a:chExt cx="3176163" cy="1706379"/>
          </a:xfrm>
          <a:solidFill>
            <a:schemeClr val="bg1"/>
          </a:solidFill>
        </p:grpSpPr>
        <p:grpSp>
          <p:nvGrpSpPr>
            <p:cNvPr id="408" name="Group 4">
              <a:extLst>
                <a:ext uri="{FF2B5EF4-FFF2-40B4-BE49-F238E27FC236}">
                  <a16:creationId xmlns:a16="http://schemas.microsoft.com/office/drawing/2014/main" id="{0C9E2B80-BFB7-435A-AA55-7DB74D24B48D}"/>
                </a:ext>
              </a:extLst>
            </p:cNvPr>
            <p:cNvGrpSpPr/>
            <p:nvPr/>
          </p:nvGrpSpPr>
          <p:grpSpPr>
            <a:xfrm>
              <a:off x="6156176" y="4757164"/>
              <a:ext cx="2099369" cy="1706379"/>
              <a:chOff x="2676526" y="2041913"/>
              <a:chExt cx="3486148" cy="2833560"/>
            </a:xfrm>
            <a:grpFill/>
          </p:grpSpPr>
          <p:grpSp>
            <p:nvGrpSpPr>
              <p:cNvPr id="415" name="Group 11">
                <a:extLst>
                  <a:ext uri="{FF2B5EF4-FFF2-40B4-BE49-F238E27FC236}">
                    <a16:creationId xmlns:a16="http://schemas.microsoft.com/office/drawing/2014/main" id="{469B2AFD-9574-4B2B-9D21-DA4A0EBAF75F}"/>
                  </a:ext>
                </a:extLst>
              </p:cNvPr>
              <p:cNvGrpSpPr/>
              <p:nvPr/>
            </p:nvGrpSpPr>
            <p:grpSpPr>
              <a:xfrm>
                <a:off x="2745022" y="2041913"/>
                <a:ext cx="3417652" cy="2755290"/>
                <a:chOff x="2745022" y="2041913"/>
                <a:chExt cx="3417652" cy="2755290"/>
              </a:xfrm>
              <a:grpFill/>
            </p:grpSpPr>
            <p:sp>
              <p:nvSpPr>
                <p:cNvPr id="417" name="Freeform 13">
                  <a:extLst>
                    <a:ext uri="{FF2B5EF4-FFF2-40B4-BE49-F238E27FC236}">
                      <a16:creationId xmlns:a16="http://schemas.microsoft.com/office/drawing/2014/main" id="{5783B955-F55A-4289-8272-C5ABE27DEBCC}"/>
                    </a:ext>
                  </a:extLst>
                </p:cNvPr>
                <p:cNvSpPr/>
                <p:nvPr/>
              </p:nvSpPr>
              <p:spPr>
                <a:xfrm>
                  <a:off x="2901403" y="2041913"/>
                  <a:ext cx="3261271" cy="1993269"/>
                </a:xfrm>
                <a:custGeom>
                  <a:avLst/>
                  <a:gdLst>
                    <a:gd name="connsiteX0" fmla="*/ 0 w 3228975"/>
                    <a:gd name="connsiteY0" fmla="*/ 790575 h 1866900"/>
                    <a:gd name="connsiteX1" fmla="*/ 0 w 3228975"/>
                    <a:gd name="connsiteY1" fmla="*/ 790575 h 1866900"/>
                    <a:gd name="connsiteX2" fmla="*/ 85725 w 3228975"/>
                    <a:gd name="connsiteY2" fmla="*/ 742950 h 1866900"/>
                    <a:gd name="connsiteX3" fmla="*/ 866775 w 3228975"/>
                    <a:gd name="connsiteY3" fmla="*/ 0 h 1866900"/>
                    <a:gd name="connsiteX4" fmla="*/ 962025 w 3228975"/>
                    <a:gd name="connsiteY4" fmla="*/ 19050 h 1866900"/>
                    <a:gd name="connsiteX5" fmla="*/ 2105025 w 3228975"/>
                    <a:gd name="connsiteY5" fmla="*/ 9525 h 1866900"/>
                    <a:gd name="connsiteX6" fmla="*/ 3228975 w 3228975"/>
                    <a:gd name="connsiteY6" fmla="*/ 476250 h 1866900"/>
                    <a:gd name="connsiteX7" fmla="*/ 3219450 w 3228975"/>
                    <a:gd name="connsiteY7" fmla="*/ 1866900 h 1866900"/>
                    <a:gd name="connsiteX8" fmla="*/ 3086100 w 3228975"/>
                    <a:gd name="connsiteY8" fmla="*/ 1847850 h 1866900"/>
                    <a:gd name="connsiteX9" fmla="*/ 2095500 w 3228975"/>
                    <a:gd name="connsiteY9" fmla="*/ 771525 h 1866900"/>
                    <a:gd name="connsiteX10" fmla="*/ 1095375 w 3228975"/>
                    <a:gd name="connsiteY10" fmla="*/ 571500 h 1866900"/>
                    <a:gd name="connsiteX11" fmla="*/ 0 w 3228975"/>
                    <a:gd name="connsiteY11" fmla="*/ 790575 h 1866900"/>
                    <a:gd name="connsiteX0" fmla="*/ 0 w 3228975"/>
                    <a:gd name="connsiteY0" fmla="*/ 790575 h 1866900"/>
                    <a:gd name="connsiteX1" fmla="*/ 0 w 3228975"/>
                    <a:gd name="connsiteY1" fmla="*/ 790575 h 1866900"/>
                    <a:gd name="connsiteX2" fmla="*/ 85725 w 3228975"/>
                    <a:gd name="connsiteY2" fmla="*/ 742950 h 1866900"/>
                    <a:gd name="connsiteX3" fmla="*/ 866775 w 3228975"/>
                    <a:gd name="connsiteY3" fmla="*/ 0 h 1866900"/>
                    <a:gd name="connsiteX4" fmla="*/ 2105025 w 3228975"/>
                    <a:gd name="connsiteY4" fmla="*/ 9525 h 1866900"/>
                    <a:gd name="connsiteX5" fmla="*/ 3228975 w 3228975"/>
                    <a:gd name="connsiteY5" fmla="*/ 476250 h 1866900"/>
                    <a:gd name="connsiteX6" fmla="*/ 3219450 w 3228975"/>
                    <a:gd name="connsiteY6" fmla="*/ 1866900 h 1866900"/>
                    <a:gd name="connsiteX7" fmla="*/ 3086100 w 3228975"/>
                    <a:gd name="connsiteY7" fmla="*/ 1847850 h 1866900"/>
                    <a:gd name="connsiteX8" fmla="*/ 2095500 w 3228975"/>
                    <a:gd name="connsiteY8" fmla="*/ 771525 h 1866900"/>
                    <a:gd name="connsiteX9" fmla="*/ 1095375 w 3228975"/>
                    <a:gd name="connsiteY9" fmla="*/ 571500 h 1866900"/>
                    <a:gd name="connsiteX10" fmla="*/ 0 w 3228975"/>
                    <a:gd name="connsiteY10" fmla="*/ 790575 h 1866900"/>
                    <a:gd name="connsiteX0" fmla="*/ 0 w 3228975"/>
                    <a:gd name="connsiteY0" fmla="*/ 790575 h 1866900"/>
                    <a:gd name="connsiteX1" fmla="*/ 0 w 3228975"/>
                    <a:gd name="connsiteY1" fmla="*/ 790575 h 1866900"/>
                    <a:gd name="connsiteX2" fmla="*/ 85725 w 3228975"/>
                    <a:gd name="connsiteY2" fmla="*/ 742950 h 1866900"/>
                    <a:gd name="connsiteX3" fmla="*/ 866775 w 3228975"/>
                    <a:gd name="connsiteY3" fmla="*/ 0 h 1866900"/>
                    <a:gd name="connsiteX4" fmla="*/ 2105025 w 3228975"/>
                    <a:gd name="connsiteY4" fmla="*/ 9525 h 1866900"/>
                    <a:gd name="connsiteX5" fmla="*/ 3228975 w 3228975"/>
                    <a:gd name="connsiteY5" fmla="*/ 476250 h 1866900"/>
                    <a:gd name="connsiteX6" fmla="*/ 3219450 w 3228975"/>
                    <a:gd name="connsiteY6" fmla="*/ 1866900 h 1866900"/>
                    <a:gd name="connsiteX7" fmla="*/ 3086100 w 3228975"/>
                    <a:gd name="connsiteY7" fmla="*/ 1847850 h 1866900"/>
                    <a:gd name="connsiteX8" fmla="*/ 2095500 w 3228975"/>
                    <a:gd name="connsiteY8" fmla="*/ 771525 h 1866900"/>
                    <a:gd name="connsiteX9" fmla="*/ 1095375 w 3228975"/>
                    <a:gd name="connsiteY9" fmla="*/ 571500 h 1866900"/>
                    <a:gd name="connsiteX10" fmla="*/ 0 w 3228975"/>
                    <a:gd name="connsiteY10" fmla="*/ 790575 h 1866900"/>
                    <a:gd name="connsiteX0" fmla="*/ 0 w 3228975"/>
                    <a:gd name="connsiteY0" fmla="*/ 790575 h 1866900"/>
                    <a:gd name="connsiteX1" fmla="*/ 0 w 3228975"/>
                    <a:gd name="connsiteY1" fmla="*/ 790575 h 1866900"/>
                    <a:gd name="connsiteX2" fmla="*/ 85725 w 3228975"/>
                    <a:gd name="connsiteY2" fmla="*/ 742950 h 1866900"/>
                    <a:gd name="connsiteX3" fmla="*/ 866775 w 3228975"/>
                    <a:gd name="connsiteY3" fmla="*/ 0 h 1866900"/>
                    <a:gd name="connsiteX4" fmla="*/ 2105025 w 3228975"/>
                    <a:gd name="connsiteY4" fmla="*/ 9525 h 1866900"/>
                    <a:gd name="connsiteX5" fmla="*/ 3228975 w 3228975"/>
                    <a:gd name="connsiteY5" fmla="*/ 476250 h 1866900"/>
                    <a:gd name="connsiteX6" fmla="*/ 3219450 w 3228975"/>
                    <a:gd name="connsiteY6" fmla="*/ 1866900 h 1866900"/>
                    <a:gd name="connsiteX7" fmla="*/ 3086100 w 3228975"/>
                    <a:gd name="connsiteY7" fmla="*/ 1847850 h 1866900"/>
                    <a:gd name="connsiteX8" fmla="*/ 2095500 w 3228975"/>
                    <a:gd name="connsiteY8" fmla="*/ 771525 h 1866900"/>
                    <a:gd name="connsiteX9" fmla="*/ 1095375 w 3228975"/>
                    <a:gd name="connsiteY9" fmla="*/ 571500 h 1866900"/>
                    <a:gd name="connsiteX10" fmla="*/ 0 w 3228975"/>
                    <a:gd name="connsiteY10" fmla="*/ 790575 h 1866900"/>
                    <a:gd name="connsiteX0" fmla="*/ 0 w 3228975"/>
                    <a:gd name="connsiteY0" fmla="*/ 790575 h 1866900"/>
                    <a:gd name="connsiteX1" fmla="*/ 0 w 3228975"/>
                    <a:gd name="connsiteY1" fmla="*/ 790575 h 1866900"/>
                    <a:gd name="connsiteX2" fmla="*/ 866775 w 3228975"/>
                    <a:gd name="connsiteY2" fmla="*/ 0 h 1866900"/>
                    <a:gd name="connsiteX3" fmla="*/ 2105025 w 3228975"/>
                    <a:gd name="connsiteY3" fmla="*/ 9525 h 1866900"/>
                    <a:gd name="connsiteX4" fmla="*/ 3228975 w 3228975"/>
                    <a:gd name="connsiteY4" fmla="*/ 476250 h 1866900"/>
                    <a:gd name="connsiteX5" fmla="*/ 3219450 w 3228975"/>
                    <a:gd name="connsiteY5" fmla="*/ 1866900 h 1866900"/>
                    <a:gd name="connsiteX6" fmla="*/ 3086100 w 3228975"/>
                    <a:gd name="connsiteY6" fmla="*/ 1847850 h 1866900"/>
                    <a:gd name="connsiteX7" fmla="*/ 2095500 w 3228975"/>
                    <a:gd name="connsiteY7" fmla="*/ 771525 h 1866900"/>
                    <a:gd name="connsiteX8" fmla="*/ 1095375 w 3228975"/>
                    <a:gd name="connsiteY8" fmla="*/ 571500 h 1866900"/>
                    <a:gd name="connsiteX9" fmla="*/ 0 w 3228975"/>
                    <a:gd name="connsiteY9" fmla="*/ 790575 h 1866900"/>
                    <a:gd name="connsiteX0" fmla="*/ 0 w 3228975"/>
                    <a:gd name="connsiteY0" fmla="*/ 790575 h 1866900"/>
                    <a:gd name="connsiteX1" fmla="*/ 0 w 3228975"/>
                    <a:gd name="connsiteY1" fmla="*/ 790575 h 1866900"/>
                    <a:gd name="connsiteX2" fmla="*/ 866775 w 3228975"/>
                    <a:gd name="connsiteY2" fmla="*/ 0 h 1866900"/>
                    <a:gd name="connsiteX3" fmla="*/ 2105025 w 3228975"/>
                    <a:gd name="connsiteY3" fmla="*/ 9525 h 1866900"/>
                    <a:gd name="connsiteX4" fmla="*/ 3228975 w 3228975"/>
                    <a:gd name="connsiteY4" fmla="*/ 476250 h 1866900"/>
                    <a:gd name="connsiteX5" fmla="*/ 3219450 w 3228975"/>
                    <a:gd name="connsiteY5" fmla="*/ 1866900 h 1866900"/>
                    <a:gd name="connsiteX6" fmla="*/ 3086100 w 3228975"/>
                    <a:gd name="connsiteY6" fmla="*/ 1847850 h 1866900"/>
                    <a:gd name="connsiteX7" fmla="*/ 2095500 w 3228975"/>
                    <a:gd name="connsiteY7" fmla="*/ 771525 h 1866900"/>
                    <a:gd name="connsiteX8" fmla="*/ 1095375 w 3228975"/>
                    <a:gd name="connsiteY8" fmla="*/ 571500 h 1866900"/>
                    <a:gd name="connsiteX9" fmla="*/ 0 w 3228975"/>
                    <a:gd name="connsiteY9" fmla="*/ 790575 h 1866900"/>
                    <a:gd name="connsiteX0" fmla="*/ 253889 w 3254264"/>
                    <a:gd name="connsiteY0" fmla="*/ 1143000 h 1866900"/>
                    <a:gd name="connsiteX1" fmla="*/ 25289 w 3254264"/>
                    <a:gd name="connsiteY1" fmla="*/ 790575 h 1866900"/>
                    <a:gd name="connsiteX2" fmla="*/ 892064 w 3254264"/>
                    <a:gd name="connsiteY2" fmla="*/ 0 h 1866900"/>
                    <a:gd name="connsiteX3" fmla="*/ 2130314 w 3254264"/>
                    <a:gd name="connsiteY3" fmla="*/ 9525 h 1866900"/>
                    <a:gd name="connsiteX4" fmla="*/ 3254264 w 3254264"/>
                    <a:gd name="connsiteY4" fmla="*/ 476250 h 1866900"/>
                    <a:gd name="connsiteX5" fmla="*/ 3244739 w 3254264"/>
                    <a:gd name="connsiteY5" fmla="*/ 1866900 h 1866900"/>
                    <a:gd name="connsiteX6" fmla="*/ 3111389 w 3254264"/>
                    <a:gd name="connsiteY6" fmla="*/ 1847850 h 1866900"/>
                    <a:gd name="connsiteX7" fmla="*/ 2120789 w 3254264"/>
                    <a:gd name="connsiteY7" fmla="*/ 771525 h 1866900"/>
                    <a:gd name="connsiteX8" fmla="*/ 1120664 w 3254264"/>
                    <a:gd name="connsiteY8" fmla="*/ 571500 h 1866900"/>
                    <a:gd name="connsiteX9" fmla="*/ 253889 w 3254264"/>
                    <a:gd name="connsiteY9" fmla="*/ 1143000 h 1866900"/>
                    <a:gd name="connsiteX0" fmla="*/ 1097065 w 3230665"/>
                    <a:gd name="connsiteY0" fmla="*/ 571500 h 1866900"/>
                    <a:gd name="connsiteX1" fmla="*/ 1690 w 3230665"/>
                    <a:gd name="connsiteY1" fmla="*/ 790575 h 1866900"/>
                    <a:gd name="connsiteX2" fmla="*/ 868465 w 3230665"/>
                    <a:gd name="connsiteY2" fmla="*/ 0 h 1866900"/>
                    <a:gd name="connsiteX3" fmla="*/ 2106715 w 3230665"/>
                    <a:gd name="connsiteY3" fmla="*/ 9525 h 1866900"/>
                    <a:gd name="connsiteX4" fmla="*/ 3230665 w 3230665"/>
                    <a:gd name="connsiteY4" fmla="*/ 476250 h 1866900"/>
                    <a:gd name="connsiteX5" fmla="*/ 3221140 w 3230665"/>
                    <a:gd name="connsiteY5" fmla="*/ 1866900 h 1866900"/>
                    <a:gd name="connsiteX6" fmla="*/ 3087790 w 3230665"/>
                    <a:gd name="connsiteY6" fmla="*/ 1847850 h 1866900"/>
                    <a:gd name="connsiteX7" fmla="*/ 2097190 w 3230665"/>
                    <a:gd name="connsiteY7" fmla="*/ 771525 h 1866900"/>
                    <a:gd name="connsiteX8" fmla="*/ 1097065 w 3230665"/>
                    <a:gd name="connsiteY8" fmla="*/ 571500 h 1866900"/>
                    <a:gd name="connsiteX0" fmla="*/ 1099783 w 3233383"/>
                    <a:gd name="connsiteY0" fmla="*/ 571500 h 1866900"/>
                    <a:gd name="connsiteX1" fmla="*/ 4408 w 3233383"/>
                    <a:gd name="connsiteY1" fmla="*/ 790575 h 1866900"/>
                    <a:gd name="connsiteX2" fmla="*/ 871183 w 3233383"/>
                    <a:gd name="connsiteY2" fmla="*/ 0 h 1866900"/>
                    <a:gd name="connsiteX3" fmla="*/ 2109433 w 3233383"/>
                    <a:gd name="connsiteY3" fmla="*/ 9525 h 1866900"/>
                    <a:gd name="connsiteX4" fmla="*/ 3233383 w 3233383"/>
                    <a:gd name="connsiteY4" fmla="*/ 476250 h 1866900"/>
                    <a:gd name="connsiteX5" fmla="*/ 3223858 w 3233383"/>
                    <a:gd name="connsiteY5" fmla="*/ 1866900 h 1866900"/>
                    <a:gd name="connsiteX6" fmla="*/ 3090508 w 3233383"/>
                    <a:gd name="connsiteY6" fmla="*/ 1847850 h 1866900"/>
                    <a:gd name="connsiteX7" fmla="*/ 2099908 w 3233383"/>
                    <a:gd name="connsiteY7" fmla="*/ 771525 h 1866900"/>
                    <a:gd name="connsiteX8" fmla="*/ 1099783 w 3233383"/>
                    <a:gd name="connsiteY8" fmla="*/ 571500 h 1866900"/>
                    <a:gd name="connsiteX0" fmla="*/ 1099783 w 3233383"/>
                    <a:gd name="connsiteY0" fmla="*/ 571500 h 1866900"/>
                    <a:gd name="connsiteX1" fmla="*/ 4408 w 3233383"/>
                    <a:gd name="connsiteY1" fmla="*/ 790575 h 1866900"/>
                    <a:gd name="connsiteX2" fmla="*/ 871183 w 3233383"/>
                    <a:gd name="connsiteY2" fmla="*/ 0 h 1866900"/>
                    <a:gd name="connsiteX3" fmla="*/ 2109433 w 3233383"/>
                    <a:gd name="connsiteY3" fmla="*/ 9525 h 1866900"/>
                    <a:gd name="connsiteX4" fmla="*/ 3233383 w 3233383"/>
                    <a:gd name="connsiteY4" fmla="*/ 476250 h 1866900"/>
                    <a:gd name="connsiteX5" fmla="*/ 3223858 w 3233383"/>
                    <a:gd name="connsiteY5" fmla="*/ 1866900 h 1866900"/>
                    <a:gd name="connsiteX6" fmla="*/ 3090508 w 3233383"/>
                    <a:gd name="connsiteY6" fmla="*/ 1847850 h 1866900"/>
                    <a:gd name="connsiteX7" fmla="*/ 2099908 w 3233383"/>
                    <a:gd name="connsiteY7" fmla="*/ 771525 h 1866900"/>
                    <a:gd name="connsiteX8" fmla="*/ 1099783 w 3233383"/>
                    <a:gd name="connsiteY8" fmla="*/ 571500 h 1866900"/>
                    <a:gd name="connsiteX0" fmla="*/ 1099427 w 3233027"/>
                    <a:gd name="connsiteY0" fmla="*/ 571500 h 1866900"/>
                    <a:gd name="connsiteX1" fmla="*/ 4052 w 3233027"/>
                    <a:gd name="connsiteY1" fmla="*/ 790575 h 1866900"/>
                    <a:gd name="connsiteX2" fmla="*/ 870827 w 3233027"/>
                    <a:gd name="connsiteY2" fmla="*/ 0 h 1866900"/>
                    <a:gd name="connsiteX3" fmla="*/ 2109077 w 3233027"/>
                    <a:gd name="connsiteY3" fmla="*/ 9525 h 1866900"/>
                    <a:gd name="connsiteX4" fmla="*/ 3233027 w 3233027"/>
                    <a:gd name="connsiteY4" fmla="*/ 476250 h 1866900"/>
                    <a:gd name="connsiteX5" fmla="*/ 3223502 w 3233027"/>
                    <a:gd name="connsiteY5" fmla="*/ 1866900 h 1866900"/>
                    <a:gd name="connsiteX6" fmla="*/ 3090152 w 3233027"/>
                    <a:gd name="connsiteY6" fmla="*/ 1847850 h 1866900"/>
                    <a:gd name="connsiteX7" fmla="*/ 2099552 w 3233027"/>
                    <a:gd name="connsiteY7" fmla="*/ 771525 h 1866900"/>
                    <a:gd name="connsiteX8" fmla="*/ 1099427 w 3233027"/>
                    <a:gd name="connsiteY8" fmla="*/ 571500 h 1866900"/>
                    <a:gd name="connsiteX0" fmla="*/ 1118366 w 3251966"/>
                    <a:gd name="connsiteY0" fmla="*/ 571500 h 1866900"/>
                    <a:gd name="connsiteX1" fmla="*/ 3941 w 3251966"/>
                    <a:gd name="connsiteY1" fmla="*/ 809625 h 1866900"/>
                    <a:gd name="connsiteX2" fmla="*/ 889766 w 3251966"/>
                    <a:gd name="connsiteY2" fmla="*/ 0 h 1866900"/>
                    <a:gd name="connsiteX3" fmla="*/ 2128016 w 3251966"/>
                    <a:gd name="connsiteY3" fmla="*/ 9525 h 1866900"/>
                    <a:gd name="connsiteX4" fmla="*/ 3251966 w 3251966"/>
                    <a:gd name="connsiteY4" fmla="*/ 476250 h 1866900"/>
                    <a:gd name="connsiteX5" fmla="*/ 3242441 w 3251966"/>
                    <a:gd name="connsiteY5" fmla="*/ 1866900 h 1866900"/>
                    <a:gd name="connsiteX6" fmla="*/ 3109091 w 3251966"/>
                    <a:gd name="connsiteY6" fmla="*/ 1847850 h 1866900"/>
                    <a:gd name="connsiteX7" fmla="*/ 2118491 w 3251966"/>
                    <a:gd name="connsiteY7" fmla="*/ 771525 h 1866900"/>
                    <a:gd name="connsiteX8" fmla="*/ 1118366 w 3251966"/>
                    <a:gd name="connsiteY8" fmla="*/ 571500 h 1866900"/>
                    <a:gd name="connsiteX0" fmla="*/ 1119025 w 3252625"/>
                    <a:gd name="connsiteY0" fmla="*/ 571500 h 1866900"/>
                    <a:gd name="connsiteX1" fmla="*/ 4600 w 3252625"/>
                    <a:gd name="connsiteY1" fmla="*/ 809625 h 1866900"/>
                    <a:gd name="connsiteX2" fmla="*/ 890425 w 3252625"/>
                    <a:gd name="connsiteY2" fmla="*/ 0 h 1866900"/>
                    <a:gd name="connsiteX3" fmla="*/ 2128675 w 3252625"/>
                    <a:gd name="connsiteY3" fmla="*/ 9525 h 1866900"/>
                    <a:gd name="connsiteX4" fmla="*/ 3252625 w 3252625"/>
                    <a:gd name="connsiteY4" fmla="*/ 476250 h 1866900"/>
                    <a:gd name="connsiteX5" fmla="*/ 3243100 w 3252625"/>
                    <a:gd name="connsiteY5" fmla="*/ 1866900 h 1866900"/>
                    <a:gd name="connsiteX6" fmla="*/ 3109750 w 3252625"/>
                    <a:gd name="connsiteY6" fmla="*/ 1847850 h 1866900"/>
                    <a:gd name="connsiteX7" fmla="*/ 2119150 w 3252625"/>
                    <a:gd name="connsiteY7" fmla="*/ 771525 h 1866900"/>
                    <a:gd name="connsiteX8" fmla="*/ 1119025 w 3252625"/>
                    <a:gd name="connsiteY8" fmla="*/ 571500 h 1866900"/>
                    <a:gd name="connsiteX0" fmla="*/ 1118146 w 3251746"/>
                    <a:gd name="connsiteY0" fmla="*/ 571500 h 1866900"/>
                    <a:gd name="connsiteX1" fmla="*/ 3721 w 3251746"/>
                    <a:gd name="connsiteY1" fmla="*/ 809625 h 1866900"/>
                    <a:gd name="connsiteX2" fmla="*/ 889546 w 3251746"/>
                    <a:gd name="connsiteY2" fmla="*/ 0 h 1866900"/>
                    <a:gd name="connsiteX3" fmla="*/ 2127796 w 3251746"/>
                    <a:gd name="connsiteY3" fmla="*/ 9525 h 1866900"/>
                    <a:gd name="connsiteX4" fmla="*/ 3251746 w 3251746"/>
                    <a:gd name="connsiteY4" fmla="*/ 476250 h 1866900"/>
                    <a:gd name="connsiteX5" fmla="*/ 3242221 w 3251746"/>
                    <a:gd name="connsiteY5" fmla="*/ 1866900 h 1866900"/>
                    <a:gd name="connsiteX6" fmla="*/ 3108871 w 3251746"/>
                    <a:gd name="connsiteY6" fmla="*/ 1847850 h 1866900"/>
                    <a:gd name="connsiteX7" fmla="*/ 2118271 w 3251746"/>
                    <a:gd name="connsiteY7" fmla="*/ 771525 h 1866900"/>
                    <a:gd name="connsiteX8" fmla="*/ 1118146 w 3251746"/>
                    <a:gd name="connsiteY8" fmla="*/ 571500 h 1866900"/>
                    <a:gd name="connsiteX0" fmla="*/ 1118146 w 3251746"/>
                    <a:gd name="connsiteY0" fmla="*/ 589645 h 1885045"/>
                    <a:gd name="connsiteX1" fmla="*/ 3721 w 3251746"/>
                    <a:gd name="connsiteY1" fmla="*/ 827770 h 1885045"/>
                    <a:gd name="connsiteX2" fmla="*/ 889546 w 3251746"/>
                    <a:gd name="connsiteY2" fmla="*/ 18145 h 1885045"/>
                    <a:gd name="connsiteX3" fmla="*/ 2127796 w 3251746"/>
                    <a:gd name="connsiteY3" fmla="*/ 27670 h 1885045"/>
                    <a:gd name="connsiteX4" fmla="*/ 3251746 w 3251746"/>
                    <a:gd name="connsiteY4" fmla="*/ 494395 h 1885045"/>
                    <a:gd name="connsiteX5" fmla="*/ 3242221 w 3251746"/>
                    <a:gd name="connsiteY5" fmla="*/ 1885045 h 1885045"/>
                    <a:gd name="connsiteX6" fmla="*/ 3108871 w 3251746"/>
                    <a:gd name="connsiteY6" fmla="*/ 1865995 h 1885045"/>
                    <a:gd name="connsiteX7" fmla="*/ 2118271 w 3251746"/>
                    <a:gd name="connsiteY7" fmla="*/ 789670 h 1885045"/>
                    <a:gd name="connsiteX8" fmla="*/ 1118146 w 3251746"/>
                    <a:gd name="connsiteY8" fmla="*/ 589645 h 1885045"/>
                    <a:gd name="connsiteX0" fmla="*/ 1118146 w 3251746"/>
                    <a:gd name="connsiteY0" fmla="*/ 606037 h 1901437"/>
                    <a:gd name="connsiteX1" fmla="*/ 3721 w 3251746"/>
                    <a:gd name="connsiteY1" fmla="*/ 844162 h 1901437"/>
                    <a:gd name="connsiteX2" fmla="*/ 889546 w 3251746"/>
                    <a:gd name="connsiteY2" fmla="*/ 34537 h 1901437"/>
                    <a:gd name="connsiteX3" fmla="*/ 2127796 w 3251746"/>
                    <a:gd name="connsiteY3" fmla="*/ 44062 h 1901437"/>
                    <a:gd name="connsiteX4" fmla="*/ 3251746 w 3251746"/>
                    <a:gd name="connsiteY4" fmla="*/ 510787 h 1901437"/>
                    <a:gd name="connsiteX5" fmla="*/ 3242221 w 3251746"/>
                    <a:gd name="connsiteY5" fmla="*/ 1901437 h 1901437"/>
                    <a:gd name="connsiteX6" fmla="*/ 3108871 w 3251746"/>
                    <a:gd name="connsiteY6" fmla="*/ 1882387 h 1901437"/>
                    <a:gd name="connsiteX7" fmla="*/ 2118271 w 3251746"/>
                    <a:gd name="connsiteY7" fmla="*/ 806062 h 1901437"/>
                    <a:gd name="connsiteX8" fmla="*/ 1118146 w 3251746"/>
                    <a:gd name="connsiteY8" fmla="*/ 606037 h 1901437"/>
                    <a:gd name="connsiteX0" fmla="*/ 1118146 w 3251746"/>
                    <a:gd name="connsiteY0" fmla="*/ 606037 h 1901437"/>
                    <a:gd name="connsiteX1" fmla="*/ 3721 w 3251746"/>
                    <a:gd name="connsiteY1" fmla="*/ 844162 h 1901437"/>
                    <a:gd name="connsiteX2" fmla="*/ 889546 w 3251746"/>
                    <a:gd name="connsiteY2" fmla="*/ 34537 h 1901437"/>
                    <a:gd name="connsiteX3" fmla="*/ 2127796 w 3251746"/>
                    <a:gd name="connsiteY3" fmla="*/ 44062 h 1901437"/>
                    <a:gd name="connsiteX4" fmla="*/ 3251746 w 3251746"/>
                    <a:gd name="connsiteY4" fmla="*/ 510787 h 1901437"/>
                    <a:gd name="connsiteX5" fmla="*/ 3242221 w 3251746"/>
                    <a:gd name="connsiteY5" fmla="*/ 1901437 h 1901437"/>
                    <a:gd name="connsiteX6" fmla="*/ 3108871 w 3251746"/>
                    <a:gd name="connsiteY6" fmla="*/ 1882387 h 1901437"/>
                    <a:gd name="connsiteX7" fmla="*/ 2118271 w 3251746"/>
                    <a:gd name="connsiteY7" fmla="*/ 806062 h 1901437"/>
                    <a:gd name="connsiteX8" fmla="*/ 1118146 w 3251746"/>
                    <a:gd name="connsiteY8" fmla="*/ 606037 h 1901437"/>
                    <a:gd name="connsiteX0" fmla="*/ 1118146 w 3251746"/>
                    <a:gd name="connsiteY0" fmla="*/ 606037 h 1901437"/>
                    <a:gd name="connsiteX1" fmla="*/ 3721 w 3251746"/>
                    <a:gd name="connsiteY1" fmla="*/ 844162 h 1901437"/>
                    <a:gd name="connsiteX2" fmla="*/ 889546 w 3251746"/>
                    <a:gd name="connsiteY2" fmla="*/ 34537 h 1901437"/>
                    <a:gd name="connsiteX3" fmla="*/ 2127796 w 3251746"/>
                    <a:gd name="connsiteY3" fmla="*/ 44062 h 1901437"/>
                    <a:gd name="connsiteX4" fmla="*/ 3251746 w 3251746"/>
                    <a:gd name="connsiteY4" fmla="*/ 510787 h 1901437"/>
                    <a:gd name="connsiteX5" fmla="*/ 3242221 w 3251746"/>
                    <a:gd name="connsiteY5" fmla="*/ 1901437 h 1901437"/>
                    <a:gd name="connsiteX6" fmla="*/ 3108871 w 3251746"/>
                    <a:gd name="connsiteY6" fmla="*/ 1882387 h 1901437"/>
                    <a:gd name="connsiteX7" fmla="*/ 2118271 w 3251746"/>
                    <a:gd name="connsiteY7" fmla="*/ 806062 h 1901437"/>
                    <a:gd name="connsiteX8" fmla="*/ 1118146 w 3251746"/>
                    <a:gd name="connsiteY8" fmla="*/ 606037 h 1901437"/>
                    <a:gd name="connsiteX0" fmla="*/ 1118146 w 3251746"/>
                    <a:gd name="connsiteY0" fmla="*/ 606037 h 1901437"/>
                    <a:gd name="connsiteX1" fmla="*/ 3721 w 3251746"/>
                    <a:gd name="connsiteY1" fmla="*/ 844162 h 1901437"/>
                    <a:gd name="connsiteX2" fmla="*/ 889546 w 3251746"/>
                    <a:gd name="connsiteY2" fmla="*/ 34537 h 1901437"/>
                    <a:gd name="connsiteX3" fmla="*/ 2127796 w 3251746"/>
                    <a:gd name="connsiteY3" fmla="*/ 44062 h 1901437"/>
                    <a:gd name="connsiteX4" fmla="*/ 3251746 w 3251746"/>
                    <a:gd name="connsiteY4" fmla="*/ 510787 h 1901437"/>
                    <a:gd name="connsiteX5" fmla="*/ 3242221 w 3251746"/>
                    <a:gd name="connsiteY5" fmla="*/ 1901437 h 1901437"/>
                    <a:gd name="connsiteX6" fmla="*/ 3080296 w 3251746"/>
                    <a:gd name="connsiteY6" fmla="*/ 1863337 h 1901437"/>
                    <a:gd name="connsiteX7" fmla="*/ 2118271 w 3251746"/>
                    <a:gd name="connsiteY7" fmla="*/ 806062 h 1901437"/>
                    <a:gd name="connsiteX8" fmla="*/ 1118146 w 3251746"/>
                    <a:gd name="connsiteY8" fmla="*/ 606037 h 1901437"/>
                    <a:gd name="connsiteX0" fmla="*/ 1118146 w 3251746"/>
                    <a:gd name="connsiteY0" fmla="*/ 606037 h 1901437"/>
                    <a:gd name="connsiteX1" fmla="*/ 3721 w 3251746"/>
                    <a:gd name="connsiteY1" fmla="*/ 844162 h 1901437"/>
                    <a:gd name="connsiteX2" fmla="*/ 889546 w 3251746"/>
                    <a:gd name="connsiteY2" fmla="*/ 34537 h 1901437"/>
                    <a:gd name="connsiteX3" fmla="*/ 2127796 w 3251746"/>
                    <a:gd name="connsiteY3" fmla="*/ 44062 h 1901437"/>
                    <a:gd name="connsiteX4" fmla="*/ 3251746 w 3251746"/>
                    <a:gd name="connsiteY4" fmla="*/ 510787 h 1901437"/>
                    <a:gd name="connsiteX5" fmla="*/ 3242221 w 3251746"/>
                    <a:gd name="connsiteY5" fmla="*/ 1901437 h 1901437"/>
                    <a:gd name="connsiteX6" fmla="*/ 3080296 w 3251746"/>
                    <a:gd name="connsiteY6" fmla="*/ 1863337 h 1901437"/>
                    <a:gd name="connsiteX7" fmla="*/ 2118271 w 3251746"/>
                    <a:gd name="connsiteY7" fmla="*/ 806062 h 1901437"/>
                    <a:gd name="connsiteX8" fmla="*/ 1118146 w 3251746"/>
                    <a:gd name="connsiteY8" fmla="*/ 606037 h 1901437"/>
                    <a:gd name="connsiteX0" fmla="*/ 1118146 w 3251746"/>
                    <a:gd name="connsiteY0" fmla="*/ 606037 h 1901437"/>
                    <a:gd name="connsiteX1" fmla="*/ 3721 w 3251746"/>
                    <a:gd name="connsiteY1" fmla="*/ 844162 h 1901437"/>
                    <a:gd name="connsiteX2" fmla="*/ 889546 w 3251746"/>
                    <a:gd name="connsiteY2" fmla="*/ 34537 h 1901437"/>
                    <a:gd name="connsiteX3" fmla="*/ 2127796 w 3251746"/>
                    <a:gd name="connsiteY3" fmla="*/ 44062 h 1901437"/>
                    <a:gd name="connsiteX4" fmla="*/ 3251746 w 3251746"/>
                    <a:gd name="connsiteY4" fmla="*/ 510787 h 1901437"/>
                    <a:gd name="connsiteX5" fmla="*/ 3242221 w 3251746"/>
                    <a:gd name="connsiteY5" fmla="*/ 1901437 h 1901437"/>
                    <a:gd name="connsiteX6" fmla="*/ 3080296 w 3251746"/>
                    <a:gd name="connsiteY6" fmla="*/ 1863337 h 1901437"/>
                    <a:gd name="connsiteX7" fmla="*/ 2118271 w 3251746"/>
                    <a:gd name="connsiteY7" fmla="*/ 806062 h 1901437"/>
                    <a:gd name="connsiteX8" fmla="*/ 1118146 w 3251746"/>
                    <a:gd name="connsiteY8" fmla="*/ 606037 h 1901437"/>
                    <a:gd name="connsiteX0" fmla="*/ 1118146 w 3251746"/>
                    <a:gd name="connsiteY0" fmla="*/ 606037 h 1901437"/>
                    <a:gd name="connsiteX1" fmla="*/ 3721 w 3251746"/>
                    <a:gd name="connsiteY1" fmla="*/ 844162 h 1901437"/>
                    <a:gd name="connsiteX2" fmla="*/ 889546 w 3251746"/>
                    <a:gd name="connsiteY2" fmla="*/ 34537 h 1901437"/>
                    <a:gd name="connsiteX3" fmla="*/ 2127796 w 3251746"/>
                    <a:gd name="connsiteY3" fmla="*/ 44062 h 1901437"/>
                    <a:gd name="connsiteX4" fmla="*/ 3251746 w 3251746"/>
                    <a:gd name="connsiteY4" fmla="*/ 510787 h 1901437"/>
                    <a:gd name="connsiteX5" fmla="*/ 3242221 w 3251746"/>
                    <a:gd name="connsiteY5" fmla="*/ 1901437 h 1901437"/>
                    <a:gd name="connsiteX6" fmla="*/ 3080296 w 3251746"/>
                    <a:gd name="connsiteY6" fmla="*/ 1863337 h 1901437"/>
                    <a:gd name="connsiteX7" fmla="*/ 2118271 w 3251746"/>
                    <a:gd name="connsiteY7" fmla="*/ 806062 h 1901437"/>
                    <a:gd name="connsiteX8" fmla="*/ 1118146 w 3251746"/>
                    <a:gd name="connsiteY8" fmla="*/ 606037 h 1901437"/>
                    <a:gd name="connsiteX0" fmla="*/ 1118146 w 3251746"/>
                    <a:gd name="connsiteY0" fmla="*/ 606037 h 1901437"/>
                    <a:gd name="connsiteX1" fmla="*/ 3721 w 3251746"/>
                    <a:gd name="connsiteY1" fmla="*/ 844162 h 1901437"/>
                    <a:gd name="connsiteX2" fmla="*/ 889546 w 3251746"/>
                    <a:gd name="connsiteY2" fmla="*/ 34537 h 1901437"/>
                    <a:gd name="connsiteX3" fmla="*/ 2127796 w 3251746"/>
                    <a:gd name="connsiteY3" fmla="*/ 44062 h 1901437"/>
                    <a:gd name="connsiteX4" fmla="*/ 3251746 w 3251746"/>
                    <a:gd name="connsiteY4" fmla="*/ 510787 h 1901437"/>
                    <a:gd name="connsiteX5" fmla="*/ 3242221 w 3251746"/>
                    <a:gd name="connsiteY5" fmla="*/ 1901437 h 1901437"/>
                    <a:gd name="connsiteX6" fmla="*/ 3080296 w 3251746"/>
                    <a:gd name="connsiteY6" fmla="*/ 1863337 h 1901437"/>
                    <a:gd name="connsiteX7" fmla="*/ 2118271 w 3251746"/>
                    <a:gd name="connsiteY7" fmla="*/ 806062 h 1901437"/>
                    <a:gd name="connsiteX8" fmla="*/ 1118146 w 3251746"/>
                    <a:gd name="connsiteY8" fmla="*/ 606037 h 1901437"/>
                    <a:gd name="connsiteX0" fmla="*/ 1118146 w 3251746"/>
                    <a:gd name="connsiteY0" fmla="*/ 606037 h 1901437"/>
                    <a:gd name="connsiteX1" fmla="*/ 3721 w 3251746"/>
                    <a:gd name="connsiteY1" fmla="*/ 844162 h 1901437"/>
                    <a:gd name="connsiteX2" fmla="*/ 889546 w 3251746"/>
                    <a:gd name="connsiteY2" fmla="*/ 34537 h 1901437"/>
                    <a:gd name="connsiteX3" fmla="*/ 2127796 w 3251746"/>
                    <a:gd name="connsiteY3" fmla="*/ 44062 h 1901437"/>
                    <a:gd name="connsiteX4" fmla="*/ 3251746 w 3251746"/>
                    <a:gd name="connsiteY4" fmla="*/ 510787 h 1901437"/>
                    <a:gd name="connsiteX5" fmla="*/ 3242221 w 3251746"/>
                    <a:gd name="connsiteY5" fmla="*/ 1901437 h 1901437"/>
                    <a:gd name="connsiteX6" fmla="*/ 2994571 w 3251746"/>
                    <a:gd name="connsiteY6" fmla="*/ 1777612 h 1901437"/>
                    <a:gd name="connsiteX7" fmla="*/ 2118271 w 3251746"/>
                    <a:gd name="connsiteY7" fmla="*/ 806062 h 1901437"/>
                    <a:gd name="connsiteX8" fmla="*/ 1118146 w 3251746"/>
                    <a:gd name="connsiteY8" fmla="*/ 606037 h 1901437"/>
                    <a:gd name="connsiteX0" fmla="*/ 1118146 w 3251746"/>
                    <a:gd name="connsiteY0" fmla="*/ 606037 h 1901437"/>
                    <a:gd name="connsiteX1" fmla="*/ 3721 w 3251746"/>
                    <a:gd name="connsiteY1" fmla="*/ 844162 h 1901437"/>
                    <a:gd name="connsiteX2" fmla="*/ 889546 w 3251746"/>
                    <a:gd name="connsiteY2" fmla="*/ 34537 h 1901437"/>
                    <a:gd name="connsiteX3" fmla="*/ 2127796 w 3251746"/>
                    <a:gd name="connsiteY3" fmla="*/ 44062 h 1901437"/>
                    <a:gd name="connsiteX4" fmla="*/ 3251746 w 3251746"/>
                    <a:gd name="connsiteY4" fmla="*/ 510787 h 1901437"/>
                    <a:gd name="connsiteX5" fmla="*/ 3242221 w 3251746"/>
                    <a:gd name="connsiteY5" fmla="*/ 1901437 h 1901437"/>
                    <a:gd name="connsiteX6" fmla="*/ 2994571 w 3251746"/>
                    <a:gd name="connsiteY6" fmla="*/ 1777612 h 1901437"/>
                    <a:gd name="connsiteX7" fmla="*/ 2118271 w 3251746"/>
                    <a:gd name="connsiteY7" fmla="*/ 806062 h 1901437"/>
                    <a:gd name="connsiteX8" fmla="*/ 1118146 w 3251746"/>
                    <a:gd name="connsiteY8" fmla="*/ 606037 h 1901437"/>
                    <a:gd name="connsiteX0" fmla="*/ 1118146 w 3251746"/>
                    <a:gd name="connsiteY0" fmla="*/ 606037 h 1921976"/>
                    <a:gd name="connsiteX1" fmla="*/ 3721 w 3251746"/>
                    <a:gd name="connsiteY1" fmla="*/ 844162 h 1921976"/>
                    <a:gd name="connsiteX2" fmla="*/ 889546 w 3251746"/>
                    <a:gd name="connsiteY2" fmla="*/ 34537 h 1921976"/>
                    <a:gd name="connsiteX3" fmla="*/ 2127796 w 3251746"/>
                    <a:gd name="connsiteY3" fmla="*/ 44062 h 1921976"/>
                    <a:gd name="connsiteX4" fmla="*/ 3251746 w 3251746"/>
                    <a:gd name="connsiteY4" fmla="*/ 510787 h 1921976"/>
                    <a:gd name="connsiteX5" fmla="*/ 3242221 w 3251746"/>
                    <a:gd name="connsiteY5" fmla="*/ 1901437 h 1921976"/>
                    <a:gd name="connsiteX6" fmla="*/ 2994571 w 3251746"/>
                    <a:gd name="connsiteY6" fmla="*/ 1777612 h 1921976"/>
                    <a:gd name="connsiteX7" fmla="*/ 2118271 w 3251746"/>
                    <a:gd name="connsiteY7" fmla="*/ 806062 h 1921976"/>
                    <a:gd name="connsiteX8" fmla="*/ 1118146 w 3251746"/>
                    <a:gd name="connsiteY8" fmla="*/ 606037 h 1921976"/>
                    <a:gd name="connsiteX0" fmla="*/ 1118146 w 3242221"/>
                    <a:gd name="connsiteY0" fmla="*/ 606037 h 1921976"/>
                    <a:gd name="connsiteX1" fmla="*/ 3721 w 3242221"/>
                    <a:gd name="connsiteY1" fmla="*/ 844162 h 1921976"/>
                    <a:gd name="connsiteX2" fmla="*/ 889546 w 3242221"/>
                    <a:gd name="connsiteY2" fmla="*/ 34537 h 1921976"/>
                    <a:gd name="connsiteX3" fmla="*/ 2127796 w 3242221"/>
                    <a:gd name="connsiteY3" fmla="*/ 44062 h 1921976"/>
                    <a:gd name="connsiteX4" fmla="*/ 3242221 w 3242221"/>
                    <a:gd name="connsiteY4" fmla="*/ 615562 h 1921976"/>
                    <a:gd name="connsiteX5" fmla="*/ 3242221 w 3242221"/>
                    <a:gd name="connsiteY5" fmla="*/ 1901437 h 1921976"/>
                    <a:gd name="connsiteX6" fmla="*/ 2994571 w 3242221"/>
                    <a:gd name="connsiteY6" fmla="*/ 1777612 h 1921976"/>
                    <a:gd name="connsiteX7" fmla="*/ 2118271 w 3242221"/>
                    <a:gd name="connsiteY7" fmla="*/ 806062 h 1921976"/>
                    <a:gd name="connsiteX8" fmla="*/ 1118146 w 3242221"/>
                    <a:gd name="connsiteY8" fmla="*/ 606037 h 1921976"/>
                    <a:gd name="connsiteX0" fmla="*/ 1118146 w 3242221"/>
                    <a:gd name="connsiteY0" fmla="*/ 606037 h 1921976"/>
                    <a:gd name="connsiteX1" fmla="*/ 3721 w 3242221"/>
                    <a:gd name="connsiteY1" fmla="*/ 844162 h 1921976"/>
                    <a:gd name="connsiteX2" fmla="*/ 889546 w 3242221"/>
                    <a:gd name="connsiteY2" fmla="*/ 34537 h 1921976"/>
                    <a:gd name="connsiteX3" fmla="*/ 2127796 w 3242221"/>
                    <a:gd name="connsiteY3" fmla="*/ 44062 h 1921976"/>
                    <a:gd name="connsiteX4" fmla="*/ 3242221 w 3242221"/>
                    <a:gd name="connsiteY4" fmla="*/ 615562 h 1921976"/>
                    <a:gd name="connsiteX5" fmla="*/ 3242221 w 3242221"/>
                    <a:gd name="connsiteY5" fmla="*/ 1901437 h 1921976"/>
                    <a:gd name="connsiteX6" fmla="*/ 2994571 w 3242221"/>
                    <a:gd name="connsiteY6" fmla="*/ 1777612 h 1921976"/>
                    <a:gd name="connsiteX7" fmla="*/ 2118271 w 3242221"/>
                    <a:gd name="connsiteY7" fmla="*/ 806062 h 1921976"/>
                    <a:gd name="connsiteX8" fmla="*/ 1118146 w 3242221"/>
                    <a:gd name="connsiteY8" fmla="*/ 606037 h 1921976"/>
                    <a:gd name="connsiteX0" fmla="*/ 1118146 w 3261271"/>
                    <a:gd name="connsiteY0" fmla="*/ 606037 h 1993269"/>
                    <a:gd name="connsiteX1" fmla="*/ 3721 w 3261271"/>
                    <a:gd name="connsiteY1" fmla="*/ 844162 h 1993269"/>
                    <a:gd name="connsiteX2" fmla="*/ 889546 w 3261271"/>
                    <a:gd name="connsiteY2" fmla="*/ 34537 h 1993269"/>
                    <a:gd name="connsiteX3" fmla="*/ 2127796 w 3261271"/>
                    <a:gd name="connsiteY3" fmla="*/ 44062 h 1993269"/>
                    <a:gd name="connsiteX4" fmla="*/ 3242221 w 3261271"/>
                    <a:gd name="connsiteY4" fmla="*/ 615562 h 1993269"/>
                    <a:gd name="connsiteX5" fmla="*/ 3261271 w 3261271"/>
                    <a:gd name="connsiteY5" fmla="*/ 1987162 h 1993269"/>
                    <a:gd name="connsiteX6" fmla="*/ 2994571 w 3261271"/>
                    <a:gd name="connsiteY6" fmla="*/ 1777612 h 1993269"/>
                    <a:gd name="connsiteX7" fmla="*/ 2118271 w 3261271"/>
                    <a:gd name="connsiteY7" fmla="*/ 806062 h 1993269"/>
                    <a:gd name="connsiteX8" fmla="*/ 1118146 w 3261271"/>
                    <a:gd name="connsiteY8" fmla="*/ 606037 h 1993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61271" h="1993269">
                      <a:moveTo>
                        <a:pt x="1118146" y="606037"/>
                      </a:moveTo>
                      <a:cubicBezTo>
                        <a:pt x="816521" y="761612"/>
                        <a:pt x="308521" y="1206112"/>
                        <a:pt x="3721" y="844162"/>
                      </a:cubicBezTo>
                      <a:cubicBezTo>
                        <a:pt x="-62359" y="765692"/>
                        <a:pt x="772071" y="98037"/>
                        <a:pt x="889546" y="34537"/>
                      </a:cubicBezTo>
                      <a:cubicBezTo>
                        <a:pt x="1007021" y="-9913"/>
                        <a:pt x="2000796" y="-16263"/>
                        <a:pt x="2127796" y="44062"/>
                      </a:cubicBezTo>
                      <a:cubicBezTo>
                        <a:pt x="2616746" y="180587"/>
                        <a:pt x="2915196" y="345687"/>
                        <a:pt x="3242221" y="615562"/>
                      </a:cubicBezTo>
                      <a:lnTo>
                        <a:pt x="3261271" y="1987162"/>
                      </a:lnTo>
                      <a:cubicBezTo>
                        <a:pt x="3159671" y="2012562"/>
                        <a:pt x="3134271" y="1961762"/>
                        <a:pt x="2994571" y="1777612"/>
                      </a:cubicBezTo>
                      <a:cubicBezTo>
                        <a:pt x="2616746" y="1444237"/>
                        <a:pt x="2343696" y="1148962"/>
                        <a:pt x="2118271" y="806062"/>
                      </a:cubicBezTo>
                      <a:cubicBezTo>
                        <a:pt x="1756321" y="777487"/>
                        <a:pt x="1432471" y="720337"/>
                        <a:pt x="1118146" y="606037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8" name="Rounded Rectangle 14">
                  <a:extLst>
                    <a:ext uri="{FF2B5EF4-FFF2-40B4-BE49-F238E27FC236}">
                      <a16:creationId xmlns:a16="http://schemas.microsoft.com/office/drawing/2014/main" id="{4D7B8BCE-9DBE-4EC4-9AF8-C06276FEA7EE}"/>
                    </a:ext>
                  </a:extLst>
                </p:cNvPr>
                <p:cNvSpPr/>
                <p:nvPr/>
              </p:nvSpPr>
              <p:spPr>
                <a:xfrm rot="2002203">
                  <a:off x="2745022" y="3807001"/>
                  <a:ext cx="339508" cy="61214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9" name="Rounded Rectangle 15">
                  <a:extLst>
                    <a:ext uri="{FF2B5EF4-FFF2-40B4-BE49-F238E27FC236}">
                      <a16:creationId xmlns:a16="http://schemas.microsoft.com/office/drawing/2014/main" id="{A125B537-3980-49EA-89C3-E59FC78DA2F8}"/>
                    </a:ext>
                  </a:extLst>
                </p:cNvPr>
                <p:cNvSpPr/>
                <p:nvPr/>
              </p:nvSpPr>
              <p:spPr>
                <a:xfrm rot="2002203">
                  <a:off x="3276558" y="3627997"/>
                  <a:ext cx="339508" cy="93469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0" name="Rounded Rectangle 16">
                  <a:extLst>
                    <a:ext uri="{FF2B5EF4-FFF2-40B4-BE49-F238E27FC236}">
                      <a16:creationId xmlns:a16="http://schemas.microsoft.com/office/drawing/2014/main" id="{F686D018-5438-46CD-AC4B-C6B7D0848BAD}"/>
                    </a:ext>
                  </a:extLst>
                </p:cNvPr>
                <p:cNvSpPr/>
                <p:nvPr/>
              </p:nvSpPr>
              <p:spPr>
                <a:xfrm rot="2002203">
                  <a:off x="3656813" y="3935485"/>
                  <a:ext cx="339508" cy="72431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1" name="Rounded Rectangle 17">
                  <a:extLst>
                    <a:ext uri="{FF2B5EF4-FFF2-40B4-BE49-F238E27FC236}">
                      <a16:creationId xmlns:a16="http://schemas.microsoft.com/office/drawing/2014/main" id="{376D93EB-B32E-4D6E-B69D-BB2C20AF6E6D}"/>
                    </a:ext>
                  </a:extLst>
                </p:cNvPr>
                <p:cNvSpPr/>
                <p:nvPr/>
              </p:nvSpPr>
              <p:spPr>
                <a:xfrm rot="2002203">
                  <a:off x="4082895" y="4229792"/>
                  <a:ext cx="339508" cy="5674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16" name="Freeform 12">
                <a:extLst>
                  <a:ext uri="{FF2B5EF4-FFF2-40B4-BE49-F238E27FC236}">
                    <a16:creationId xmlns:a16="http://schemas.microsoft.com/office/drawing/2014/main" id="{B8FF5512-543D-406F-9BC3-850CAF8E779B}"/>
                  </a:ext>
                </a:extLst>
              </p:cNvPr>
              <p:cNvSpPr/>
              <p:nvPr/>
            </p:nvSpPr>
            <p:spPr>
              <a:xfrm>
                <a:off x="2676526" y="2590800"/>
                <a:ext cx="3152217" cy="2284673"/>
              </a:xfrm>
              <a:custGeom>
                <a:avLst/>
                <a:gdLst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66688 w 3152217"/>
                  <a:gd name="connsiteY20" fmla="*/ 1796050 h 2217998"/>
                  <a:gd name="connsiteX21" fmla="*/ 1987859 w 3152217"/>
                  <a:gd name="connsiteY21" fmla="*/ 1774879 h 2217998"/>
                  <a:gd name="connsiteX22" fmla="*/ 2218760 w 3152217"/>
                  <a:gd name="connsiteY22" fmla="*/ 2005781 h 2217998"/>
                  <a:gd name="connsiteX23" fmla="*/ 2218760 w 3152217"/>
                  <a:gd name="connsiteY23" fmla="*/ 2217998 h 2217998"/>
                  <a:gd name="connsiteX24" fmla="*/ 2006543 w 3152217"/>
                  <a:gd name="connsiteY24" fmla="*/ 2217998 h 2217998"/>
                  <a:gd name="connsiteX25" fmla="*/ 1803401 w 3152217"/>
                  <a:gd name="connsiteY25" fmla="*/ 2014854 h 2217998"/>
                  <a:gd name="connsiteX26" fmla="*/ 1771650 w 3152217"/>
                  <a:gd name="connsiteY26" fmla="*/ 2057400 h 2217998"/>
                  <a:gd name="connsiteX27" fmla="*/ 1798691 w 3152217"/>
                  <a:gd name="connsiteY27" fmla="*/ 2010144 h 2217998"/>
                  <a:gd name="connsiteX28" fmla="*/ 1775643 w 3152217"/>
                  <a:gd name="connsiteY28" fmla="*/ 1987096 h 2217998"/>
                  <a:gd name="connsiteX29" fmla="*/ 1848068 w 3152217"/>
                  <a:gd name="connsiteY29" fmla="*/ 1914670 h 2217998"/>
                  <a:gd name="connsiteX30" fmla="*/ 1533525 w 3152217"/>
                  <a:gd name="connsiteY30" fmla="*/ 1485900 h 2217998"/>
                  <a:gd name="connsiteX31" fmla="*/ 1219200 w 3152217"/>
                  <a:gd name="connsiteY31" fmla="*/ 1181100 h 2217998"/>
                  <a:gd name="connsiteX32" fmla="*/ 571500 w 3152217"/>
                  <a:gd name="connsiteY32" fmla="*/ 1295400 h 2217998"/>
                  <a:gd name="connsiteX33" fmla="*/ 0 w 3152217"/>
                  <a:gd name="connsiteY33" fmla="*/ 1266825 h 2217998"/>
                  <a:gd name="connsiteX34" fmla="*/ 9525 w 3152217"/>
                  <a:gd name="connsiteY34" fmla="*/ 28575 h 2217998"/>
                  <a:gd name="connsiteX35" fmla="*/ 323850 w 3152217"/>
                  <a:gd name="connsiteY35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66688 w 3152217"/>
                  <a:gd name="connsiteY20" fmla="*/ 1796050 h 2217998"/>
                  <a:gd name="connsiteX21" fmla="*/ 1987859 w 3152217"/>
                  <a:gd name="connsiteY21" fmla="*/ 1774879 h 2217998"/>
                  <a:gd name="connsiteX22" fmla="*/ 2218760 w 3152217"/>
                  <a:gd name="connsiteY22" fmla="*/ 2005781 h 2217998"/>
                  <a:gd name="connsiteX23" fmla="*/ 2218760 w 3152217"/>
                  <a:gd name="connsiteY23" fmla="*/ 2217998 h 2217998"/>
                  <a:gd name="connsiteX24" fmla="*/ 2006543 w 3152217"/>
                  <a:gd name="connsiteY24" fmla="*/ 2217998 h 2217998"/>
                  <a:gd name="connsiteX25" fmla="*/ 1803401 w 3152217"/>
                  <a:gd name="connsiteY25" fmla="*/ 2014854 h 2217998"/>
                  <a:gd name="connsiteX26" fmla="*/ 1771650 w 3152217"/>
                  <a:gd name="connsiteY26" fmla="*/ 2057400 h 2217998"/>
                  <a:gd name="connsiteX27" fmla="*/ 1798691 w 3152217"/>
                  <a:gd name="connsiteY27" fmla="*/ 2010144 h 2217998"/>
                  <a:gd name="connsiteX28" fmla="*/ 1775643 w 3152217"/>
                  <a:gd name="connsiteY28" fmla="*/ 1987096 h 2217998"/>
                  <a:gd name="connsiteX29" fmla="*/ 1848068 w 3152217"/>
                  <a:gd name="connsiteY29" fmla="*/ 1914670 h 2217998"/>
                  <a:gd name="connsiteX30" fmla="*/ 1533525 w 3152217"/>
                  <a:gd name="connsiteY30" fmla="*/ 1485900 h 2217998"/>
                  <a:gd name="connsiteX31" fmla="*/ 1219200 w 3152217"/>
                  <a:gd name="connsiteY31" fmla="*/ 1181100 h 2217998"/>
                  <a:gd name="connsiteX32" fmla="*/ 571500 w 3152217"/>
                  <a:gd name="connsiteY32" fmla="*/ 1295400 h 2217998"/>
                  <a:gd name="connsiteX33" fmla="*/ 0 w 3152217"/>
                  <a:gd name="connsiteY33" fmla="*/ 1266825 h 2217998"/>
                  <a:gd name="connsiteX34" fmla="*/ 9525 w 3152217"/>
                  <a:gd name="connsiteY34" fmla="*/ 28575 h 2217998"/>
                  <a:gd name="connsiteX35" fmla="*/ 323850 w 3152217"/>
                  <a:gd name="connsiteY35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66688 w 3152217"/>
                  <a:gd name="connsiteY20" fmla="*/ 1796050 h 2217998"/>
                  <a:gd name="connsiteX21" fmla="*/ 1987859 w 3152217"/>
                  <a:gd name="connsiteY21" fmla="*/ 1774879 h 2217998"/>
                  <a:gd name="connsiteX22" fmla="*/ 2218760 w 3152217"/>
                  <a:gd name="connsiteY22" fmla="*/ 2005781 h 2217998"/>
                  <a:gd name="connsiteX23" fmla="*/ 2218760 w 3152217"/>
                  <a:gd name="connsiteY23" fmla="*/ 2217998 h 2217998"/>
                  <a:gd name="connsiteX24" fmla="*/ 2006543 w 3152217"/>
                  <a:gd name="connsiteY24" fmla="*/ 2217998 h 2217998"/>
                  <a:gd name="connsiteX25" fmla="*/ 1803401 w 3152217"/>
                  <a:gd name="connsiteY25" fmla="*/ 2014854 h 2217998"/>
                  <a:gd name="connsiteX26" fmla="*/ 1798691 w 3152217"/>
                  <a:gd name="connsiteY26" fmla="*/ 2010144 h 2217998"/>
                  <a:gd name="connsiteX27" fmla="*/ 1775643 w 3152217"/>
                  <a:gd name="connsiteY27" fmla="*/ 1987096 h 2217998"/>
                  <a:gd name="connsiteX28" fmla="*/ 1848068 w 3152217"/>
                  <a:gd name="connsiteY28" fmla="*/ 1914670 h 2217998"/>
                  <a:gd name="connsiteX29" fmla="*/ 1533525 w 3152217"/>
                  <a:gd name="connsiteY29" fmla="*/ 1485900 h 2217998"/>
                  <a:gd name="connsiteX30" fmla="*/ 1219200 w 3152217"/>
                  <a:gd name="connsiteY30" fmla="*/ 1181100 h 2217998"/>
                  <a:gd name="connsiteX31" fmla="*/ 571500 w 3152217"/>
                  <a:gd name="connsiteY31" fmla="*/ 1295400 h 2217998"/>
                  <a:gd name="connsiteX32" fmla="*/ 0 w 3152217"/>
                  <a:gd name="connsiteY32" fmla="*/ 1266825 h 2217998"/>
                  <a:gd name="connsiteX33" fmla="*/ 9525 w 3152217"/>
                  <a:gd name="connsiteY33" fmla="*/ 28575 h 2217998"/>
                  <a:gd name="connsiteX34" fmla="*/ 323850 w 3152217"/>
                  <a:gd name="connsiteY34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66688 w 3152217"/>
                  <a:gd name="connsiteY20" fmla="*/ 1796050 h 2217998"/>
                  <a:gd name="connsiteX21" fmla="*/ 1987859 w 3152217"/>
                  <a:gd name="connsiteY21" fmla="*/ 1774879 h 2217998"/>
                  <a:gd name="connsiteX22" fmla="*/ 2218760 w 3152217"/>
                  <a:gd name="connsiteY22" fmla="*/ 2005781 h 2217998"/>
                  <a:gd name="connsiteX23" fmla="*/ 2218760 w 3152217"/>
                  <a:gd name="connsiteY23" fmla="*/ 2217998 h 2217998"/>
                  <a:gd name="connsiteX24" fmla="*/ 2006543 w 3152217"/>
                  <a:gd name="connsiteY24" fmla="*/ 2217998 h 2217998"/>
                  <a:gd name="connsiteX25" fmla="*/ 1798691 w 3152217"/>
                  <a:gd name="connsiteY25" fmla="*/ 2010144 h 2217998"/>
                  <a:gd name="connsiteX26" fmla="*/ 1775643 w 3152217"/>
                  <a:gd name="connsiteY26" fmla="*/ 1987096 h 2217998"/>
                  <a:gd name="connsiteX27" fmla="*/ 1848068 w 3152217"/>
                  <a:gd name="connsiteY27" fmla="*/ 1914670 h 2217998"/>
                  <a:gd name="connsiteX28" fmla="*/ 1533525 w 3152217"/>
                  <a:gd name="connsiteY28" fmla="*/ 1485900 h 2217998"/>
                  <a:gd name="connsiteX29" fmla="*/ 1219200 w 3152217"/>
                  <a:gd name="connsiteY29" fmla="*/ 1181100 h 2217998"/>
                  <a:gd name="connsiteX30" fmla="*/ 571500 w 3152217"/>
                  <a:gd name="connsiteY30" fmla="*/ 1295400 h 2217998"/>
                  <a:gd name="connsiteX31" fmla="*/ 0 w 3152217"/>
                  <a:gd name="connsiteY31" fmla="*/ 1266825 h 2217998"/>
                  <a:gd name="connsiteX32" fmla="*/ 9525 w 3152217"/>
                  <a:gd name="connsiteY32" fmla="*/ 28575 h 2217998"/>
                  <a:gd name="connsiteX33" fmla="*/ 323850 w 3152217"/>
                  <a:gd name="connsiteY33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66688 w 3152217"/>
                  <a:gd name="connsiteY20" fmla="*/ 1796050 h 2217998"/>
                  <a:gd name="connsiteX21" fmla="*/ 1987859 w 3152217"/>
                  <a:gd name="connsiteY21" fmla="*/ 1774879 h 2217998"/>
                  <a:gd name="connsiteX22" fmla="*/ 2218760 w 3152217"/>
                  <a:gd name="connsiteY22" fmla="*/ 2005781 h 2217998"/>
                  <a:gd name="connsiteX23" fmla="*/ 2218760 w 3152217"/>
                  <a:gd name="connsiteY23" fmla="*/ 2217998 h 2217998"/>
                  <a:gd name="connsiteX24" fmla="*/ 2006543 w 3152217"/>
                  <a:gd name="connsiteY24" fmla="*/ 2217998 h 2217998"/>
                  <a:gd name="connsiteX25" fmla="*/ 1798691 w 3152217"/>
                  <a:gd name="connsiteY25" fmla="*/ 2010144 h 2217998"/>
                  <a:gd name="connsiteX26" fmla="*/ 1775643 w 3152217"/>
                  <a:gd name="connsiteY26" fmla="*/ 1987096 h 2217998"/>
                  <a:gd name="connsiteX27" fmla="*/ 1848068 w 3152217"/>
                  <a:gd name="connsiteY27" fmla="*/ 1914670 h 2217998"/>
                  <a:gd name="connsiteX28" fmla="*/ 1533525 w 3152217"/>
                  <a:gd name="connsiteY28" fmla="*/ 1485900 h 2217998"/>
                  <a:gd name="connsiteX29" fmla="*/ 1219200 w 3152217"/>
                  <a:gd name="connsiteY29" fmla="*/ 1181100 h 2217998"/>
                  <a:gd name="connsiteX30" fmla="*/ 571500 w 3152217"/>
                  <a:gd name="connsiteY30" fmla="*/ 1295400 h 2217998"/>
                  <a:gd name="connsiteX31" fmla="*/ 0 w 3152217"/>
                  <a:gd name="connsiteY31" fmla="*/ 1266825 h 2217998"/>
                  <a:gd name="connsiteX32" fmla="*/ 9525 w 3152217"/>
                  <a:gd name="connsiteY32" fmla="*/ 28575 h 2217998"/>
                  <a:gd name="connsiteX33" fmla="*/ 323850 w 3152217"/>
                  <a:gd name="connsiteY33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87859 w 3152217"/>
                  <a:gd name="connsiteY20" fmla="*/ 1774879 h 2217998"/>
                  <a:gd name="connsiteX21" fmla="*/ 2218760 w 3152217"/>
                  <a:gd name="connsiteY21" fmla="*/ 2005781 h 2217998"/>
                  <a:gd name="connsiteX22" fmla="*/ 2218760 w 3152217"/>
                  <a:gd name="connsiteY22" fmla="*/ 2217998 h 2217998"/>
                  <a:gd name="connsiteX23" fmla="*/ 2006543 w 3152217"/>
                  <a:gd name="connsiteY23" fmla="*/ 2217998 h 2217998"/>
                  <a:gd name="connsiteX24" fmla="*/ 1798691 w 3152217"/>
                  <a:gd name="connsiteY24" fmla="*/ 2010144 h 2217998"/>
                  <a:gd name="connsiteX25" fmla="*/ 1775643 w 3152217"/>
                  <a:gd name="connsiteY25" fmla="*/ 1987096 h 2217998"/>
                  <a:gd name="connsiteX26" fmla="*/ 1848068 w 3152217"/>
                  <a:gd name="connsiteY26" fmla="*/ 1914670 h 2217998"/>
                  <a:gd name="connsiteX27" fmla="*/ 1533525 w 3152217"/>
                  <a:gd name="connsiteY27" fmla="*/ 1485900 h 2217998"/>
                  <a:gd name="connsiteX28" fmla="*/ 1219200 w 3152217"/>
                  <a:gd name="connsiteY28" fmla="*/ 1181100 h 2217998"/>
                  <a:gd name="connsiteX29" fmla="*/ 571500 w 3152217"/>
                  <a:gd name="connsiteY29" fmla="*/ 1295400 h 2217998"/>
                  <a:gd name="connsiteX30" fmla="*/ 0 w 3152217"/>
                  <a:gd name="connsiteY30" fmla="*/ 1266825 h 2217998"/>
                  <a:gd name="connsiteX31" fmla="*/ 9525 w 3152217"/>
                  <a:gd name="connsiteY31" fmla="*/ 28575 h 2217998"/>
                  <a:gd name="connsiteX32" fmla="*/ 323850 w 3152217"/>
                  <a:gd name="connsiteY32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87859 w 3152217"/>
                  <a:gd name="connsiteY20" fmla="*/ 1774879 h 2217998"/>
                  <a:gd name="connsiteX21" fmla="*/ 2218760 w 3152217"/>
                  <a:gd name="connsiteY21" fmla="*/ 2005781 h 2217998"/>
                  <a:gd name="connsiteX22" fmla="*/ 2218760 w 3152217"/>
                  <a:gd name="connsiteY22" fmla="*/ 2217998 h 2217998"/>
                  <a:gd name="connsiteX23" fmla="*/ 2006543 w 3152217"/>
                  <a:gd name="connsiteY23" fmla="*/ 2217998 h 2217998"/>
                  <a:gd name="connsiteX24" fmla="*/ 1798691 w 3152217"/>
                  <a:gd name="connsiteY24" fmla="*/ 2010144 h 2217998"/>
                  <a:gd name="connsiteX25" fmla="*/ 1775643 w 3152217"/>
                  <a:gd name="connsiteY25" fmla="*/ 1987096 h 2217998"/>
                  <a:gd name="connsiteX26" fmla="*/ 1848068 w 3152217"/>
                  <a:gd name="connsiteY26" fmla="*/ 1911865 h 2217998"/>
                  <a:gd name="connsiteX27" fmla="*/ 1533525 w 3152217"/>
                  <a:gd name="connsiteY27" fmla="*/ 1485900 h 2217998"/>
                  <a:gd name="connsiteX28" fmla="*/ 1219200 w 3152217"/>
                  <a:gd name="connsiteY28" fmla="*/ 1181100 h 2217998"/>
                  <a:gd name="connsiteX29" fmla="*/ 571500 w 3152217"/>
                  <a:gd name="connsiteY29" fmla="*/ 1295400 h 2217998"/>
                  <a:gd name="connsiteX30" fmla="*/ 0 w 3152217"/>
                  <a:gd name="connsiteY30" fmla="*/ 1266825 h 2217998"/>
                  <a:gd name="connsiteX31" fmla="*/ 9525 w 3152217"/>
                  <a:gd name="connsiteY31" fmla="*/ 28575 h 2217998"/>
                  <a:gd name="connsiteX32" fmla="*/ 323850 w 3152217"/>
                  <a:gd name="connsiteY32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87859 w 3152217"/>
                  <a:gd name="connsiteY20" fmla="*/ 1774879 h 2217998"/>
                  <a:gd name="connsiteX21" fmla="*/ 2218760 w 3152217"/>
                  <a:gd name="connsiteY21" fmla="*/ 2005781 h 2217998"/>
                  <a:gd name="connsiteX22" fmla="*/ 2218760 w 3152217"/>
                  <a:gd name="connsiteY22" fmla="*/ 2217998 h 2217998"/>
                  <a:gd name="connsiteX23" fmla="*/ 2006543 w 3152217"/>
                  <a:gd name="connsiteY23" fmla="*/ 2217998 h 2217998"/>
                  <a:gd name="connsiteX24" fmla="*/ 1798691 w 3152217"/>
                  <a:gd name="connsiteY24" fmla="*/ 2010144 h 2217998"/>
                  <a:gd name="connsiteX25" fmla="*/ 1775643 w 3152217"/>
                  <a:gd name="connsiteY25" fmla="*/ 1987096 h 2217998"/>
                  <a:gd name="connsiteX26" fmla="*/ 1848068 w 3152217"/>
                  <a:gd name="connsiteY26" fmla="*/ 1911865 h 2217998"/>
                  <a:gd name="connsiteX27" fmla="*/ 1533525 w 3152217"/>
                  <a:gd name="connsiteY27" fmla="*/ 1485900 h 2217998"/>
                  <a:gd name="connsiteX28" fmla="*/ 1219200 w 3152217"/>
                  <a:gd name="connsiteY28" fmla="*/ 1181100 h 2217998"/>
                  <a:gd name="connsiteX29" fmla="*/ 571500 w 3152217"/>
                  <a:gd name="connsiteY29" fmla="*/ 1295400 h 2217998"/>
                  <a:gd name="connsiteX30" fmla="*/ 0 w 3152217"/>
                  <a:gd name="connsiteY30" fmla="*/ 1266825 h 2217998"/>
                  <a:gd name="connsiteX31" fmla="*/ 9525 w 3152217"/>
                  <a:gd name="connsiteY31" fmla="*/ 28575 h 2217998"/>
                  <a:gd name="connsiteX32" fmla="*/ 323850 w 3152217"/>
                  <a:gd name="connsiteY32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87859 w 3152217"/>
                  <a:gd name="connsiteY20" fmla="*/ 1774879 h 2217998"/>
                  <a:gd name="connsiteX21" fmla="*/ 2218760 w 3152217"/>
                  <a:gd name="connsiteY21" fmla="*/ 2005781 h 2217998"/>
                  <a:gd name="connsiteX22" fmla="*/ 2218760 w 3152217"/>
                  <a:gd name="connsiteY22" fmla="*/ 2217998 h 2217998"/>
                  <a:gd name="connsiteX23" fmla="*/ 2006543 w 3152217"/>
                  <a:gd name="connsiteY23" fmla="*/ 2217998 h 2217998"/>
                  <a:gd name="connsiteX24" fmla="*/ 1798691 w 3152217"/>
                  <a:gd name="connsiteY24" fmla="*/ 2010144 h 2217998"/>
                  <a:gd name="connsiteX25" fmla="*/ 1775643 w 3152217"/>
                  <a:gd name="connsiteY25" fmla="*/ 1987096 h 2217998"/>
                  <a:gd name="connsiteX26" fmla="*/ 1842458 w 3152217"/>
                  <a:gd name="connsiteY26" fmla="*/ 1897840 h 2217998"/>
                  <a:gd name="connsiteX27" fmla="*/ 1533525 w 3152217"/>
                  <a:gd name="connsiteY27" fmla="*/ 1485900 h 2217998"/>
                  <a:gd name="connsiteX28" fmla="*/ 1219200 w 3152217"/>
                  <a:gd name="connsiteY28" fmla="*/ 1181100 h 2217998"/>
                  <a:gd name="connsiteX29" fmla="*/ 571500 w 3152217"/>
                  <a:gd name="connsiteY29" fmla="*/ 1295400 h 2217998"/>
                  <a:gd name="connsiteX30" fmla="*/ 0 w 3152217"/>
                  <a:gd name="connsiteY30" fmla="*/ 1266825 h 2217998"/>
                  <a:gd name="connsiteX31" fmla="*/ 9525 w 3152217"/>
                  <a:gd name="connsiteY31" fmla="*/ 28575 h 2217998"/>
                  <a:gd name="connsiteX32" fmla="*/ 323850 w 3152217"/>
                  <a:gd name="connsiteY32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87859 w 3152217"/>
                  <a:gd name="connsiteY20" fmla="*/ 1774879 h 2217998"/>
                  <a:gd name="connsiteX21" fmla="*/ 2218760 w 3152217"/>
                  <a:gd name="connsiteY21" fmla="*/ 2005781 h 2217998"/>
                  <a:gd name="connsiteX22" fmla="*/ 2218760 w 3152217"/>
                  <a:gd name="connsiteY22" fmla="*/ 2217998 h 2217998"/>
                  <a:gd name="connsiteX23" fmla="*/ 2006543 w 3152217"/>
                  <a:gd name="connsiteY23" fmla="*/ 2217998 h 2217998"/>
                  <a:gd name="connsiteX24" fmla="*/ 1798691 w 3152217"/>
                  <a:gd name="connsiteY24" fmla="*/ 2010144 h 2217998"/>
                  <a:gd name="connsiteX25" fmla="*/ 1775643 w 3152217"/>
                  <a:gd name="connsiteY25" fmla="*/ 1987096 h 2217998"/>
                  <a:gd name="connsiteX26" fmla="*/ 1842458 w 3152217"/>
                  <a:gd name="connsiteY26" fmla="*/ 1897840 h 2217998"/>
                  <a:gd name="connsiteX27" fmla="*/ 1533525 w 3152217"/>
                  <a:gd name="connsiteY27" fmla="*/ 1485900 h 2217998"/>
                  <a:gd name="connsiteX28" fmla="*/ 1219200 w 3152217"/>
                  <a:gd name="connsiteY28" fmla="*/ 1181100 h 2217998"/>
                  <a:gd name="connsiteX29" fmla="*/ 571500 w 3152217"/>
                  <a:gd name="connsiteY29" fmla="*/ 1295400 h 2217998"/>
                  <a:gd name="connsiteX30" fmla="*/ 0 w 3152217"/>
                  <a:gd name="connsiteY30" fmla="*/ 1266825 h 2217998"/>
                  <a:gd name="connsiteX31" fmla="*/ 9525 w 3152217"/>
                  <a:gd name="connsiteY31" fmla="*/ 28575 h 2217998"/>
                  <a:gd name="connsiteX32" fmla="*/ 323850 w 3152217"/>
                  <a:gd name="connsiteY32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87859 w 3152217"/>
                  <a:gd name="connsiteY20" fmla="*/ 1774879 h 2217998"/>
                  <a:gd name="connsiteX21" fmla="*/ 2218760 w 3152217"/>
                  <a:gd name="connsiteY21" fmla="*/ 2005781 h 2217998"/>
                  <a:gd name="connsiteX22" fmla="*/ 2218760 w 3152217"/>
                  <a:gd name="connsiteY22" fmla="*/ 2217998 h 2217998"/>
                  <a:gd name="connsiteX23" fmla="*/ 2006543 w 3152217"/>
                  <a:gd name="connsiteY23" fmla="*/ 2217998 h 2217998"/>
                  <a:gd name="connsiteX24" fmla="*/ 1798691 w 3152217"/>
                  <a:gd name="connsiteY24" fmla="*/ 2010144 h 2217998"/>
                  <a:gd name="connsiteX25" fmla="*/ 1775643 w 3152217"/>
                  <a:gd name="connsiteY25" fmla="*/ 1987096 h 2217998"/>
                  <a:gd name="connsiteX26" fmla="*/ 1842458 w 3152217"/>
                  <a:gd name="connsiteY26" fmla="*/ 1897840 h 2217998"/>
                  <a:gd name="connsiteX27" fmla="*/ 1533525 w 3152217"/>
                  <a:gd name="connsiteY27" fmla="*/ 1485900 h 2217998"/>
                  <a:gd name="connsiteX28" fmla="*/ 1219200 w 3152217"/>
                  <a:gd name="connsiteY28" fmla="*/ 1181100 h 2217998"/>
                  <a:gd name="connsiteX29" fmla="*/ 571500 w 3152217"/>
                  <a:gd name="connsiteY29" fmla="*/ 1295400 h 2217998"/>
                  <a:gd name="connsiteX30" fmla="*/ 0 w 3152217"/>
                  <a:gd name="connsiteY30" fmla="*/ 1266825 h 2217998"/>
                  <a:gd name="connsiteX31" fmla="*/ 9525 w 3152217"/>
                  <a:gd name="connsiteY31" fmla="*/ 28575 h 2217998"/>
                  <a:gd name="connsiteX32" fmla="*/ 323850 w 3152217"/>
                  <a:gd name="connsiteY32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87859 w 3152217"/>
                  <a:gd name="connsiteY20" fmla="*/ 1774879 h 2217998"/>
                  <a:gd name="connsiteX21" fmla="*/ 2218760 w 3152217"/>
                  <a:gd name="connsiteY21" fmla="*/ 2005781 h 2217998"/>
                  <a:gd name="connsiteX22" fmla="*/ 2218760 w 3152217"/>
                  <a:gd name="connsiteY22" fmla="*/ 2217998 h 2217998"/>
                  <a:gd name="connsiteX23" fmla="*/ 2006543 w 3152217"/>
                  <a:gd name="connsiteY23" fmla="*/ 2217998 h 2217998"/>
                  <a:gd name="connsiteX24" fmla="*/ 1798691 w 3152217"/>
                  <a:gd name="connsiteY24" fmla="*/ 2010144 h 2217998"/>
                  <a:gd name="connsiteX25" fmla="*/ 1775643 w 3152217"/>
                  <a:gd name="connsiteY25" fmla="*/ 1987096 h 2217998"/>
                  <a:gd name="connsiteX26" fmla="*/ 1842458 w 3152217"/>
                  <a:gd name="connsiteY26" fmla="*/ 1897840 h 2217998"/>
                  <a:gd name="connsiteX27" fmla="*/ 1533525 w 3152217"/>
                  <a:gd name="connsiteY27" fmla="*/ 1485900 h 2217998"/>
                  <a:gd name="connsiteX28" fmla="*/ 1219200 w 3152217"/>
                  <a:gd name="connsiteY28" fmla="*/ 1181100 h 2217998"/>
                  <a:gd name="connsiteX29" fmla="*/ 571500 w 3152217"/>
                  <a:gd name="connsiteY29" fmla="*/ 1295400 h 2217998"/>
                  <a:gd name="connsiteX30" fmla="*/ 0 w 3152217"/>
                  <a:gd name="connsiteY30" fmla="*/ 1266825 h 2217998"/>
                  <a:gd name="connsiteX31" fmla="*/ 9525 w 3152217"/>
                  <a:gd name="connsiteY31" fmla="*/ 28575 h 2217998"/>
                  <a:gd name="connsiteX32" fmla="*/ 323850 w 3152217"/>
                  <a:gd name="connsiteY32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3152217 w 3152217"/>
                  <a:gd name="connsiteY5" fmla="*/ 1217685 h 2217998"/>
                  <a:gd name="connsiteX6" fmla="*/ 3152217 w 3152217"/>
                  <a:gd name="connsiteY6" fmla="*/ 1429902 h 2217998"/>
                  <a:gd name="connsiteX7" fmla="*/ 2940000 w 3152217"/>
                  <a:gd name="connsiteY7" fmla="*/ 1429902 h 2217998"/>
                  <a:gd name="connsiteX8" fmla="*/ 2539107 w 3152217"/>
                  <a:gd name="connsiteY8" fmla="*/ 1029008 h 2217998"/>
                  <a:gd name="connsiteX9" fmla="*/ 2474399 w 3152217"/>
                  <a:gd name="connsiteY9" fmla="*/ 1115717 h 2217998"/>
                  <a:gd name="connsiteX10" fmla="*/ 2907621 w 3152217"/>
                  <a:gd name="connsiteY10" fmla="*/ 1548940 h 2217998"/>
                  <a:gd name="connsiteX11" fmla="*/ 2907621 w 3152217"/>
                  <a:gd name="connsiteY11" fmla="*/ 1761157 h 2217998"/>
                  <a:gd name="connsiteX12" fmla="*/ 2695404 w 3152217"/>
                  <a:gd name="connsiteY12" fmla="*/ 1761157 h 2217998"/>
                  <a:gd name="connsiteX13" fmla="*/ 2293017 w 3152217"/>
                  <a:gd name="connsiteY13" fmla="*/ 1358769 h 2217998"/>
                  <a:gd name="connsiteX14" fmla="*/ 2228234 w 3152217"/>
                  <a:gd name="connsiteY14" fmla="*/ 1445578 h 2217998"/>
                  <a:gd name="connsiteX15" fmla="*/ 2648161 w 3152217"/>
                  <a:gd name="connsiteY15" fmla="*/ 1865505 h 2217998"/>
                  <a:gd name="connsiteX16" fmla="*/ 2648161 w 3152217"/>
                  <a:gd name="connsiteY16" fmla="*/ 2077722 h 2217998"/>
                  <a:gd name="connsiteX17" fmla="*/ 2435944 w 3152217"/>
                  <a:gd name="connsiteY17" fmla="*/ 2077722 h 2217998"/>
                  <a:gd name="connsiteX18" fmla="*/ 2046853 w 3152217"/>
                  <a:gd name="connsiteY18" fmla="*/ 1688629 h 2217998"/>
                  <a:gd name="connsiteX19" fmla="*/ 1987859 w 3152217"/>
                  <a:gd name="connsiteY19" fmla="*/ 1774879 h 2217998"/>
                  <a:gd name="connsiteX20" fmla="*/ 2218760 w 3152217"/>
                  <a:gd name="connsiteY20" fmla="*/ 2005781 h 2217998"/>
                  <a:gd name="connsiteX21" fmla="*/ 2218760 w 3152217"/>
                  <a:gd name="connsiteY21" fmla="*/ 2217998 h 2217998"/>
                  <a:gd name="connsiteX22" fmla="*/ 2006543 w 3152217"/>
                  <a:gd name="connsiteY22" fmla="*/ 2217998 h 2217998"/>
                  <a:gd name="connsiteX23" fmla="*/ 1798691 w 3152217"/>
                  <a:gd name="connsiteY23" fmla="*/ 2010144 h 2217998"/>
                  <a:gd name="connsiteX24" fmla="*/ 1775643 w 3152217"/>
                  <a:gd name="connsiteY24" fmla="*/ 1987096 h 2217998"/>
                  <a:gd name="connsiteX25" fmla="*/ 1842458 w 3152217"/>
                  <a:gd name="connsiteY25" fmla="*/ 1897840 h 2217998"/>
                  <a:gd name="connsiteX26" fmla="*/ 1533525 w 3152217"/>
                  <a:gd name="connsiteY26" fmla="*/ 1485900 h 2217998"/>
                  <a:gd name="connsiteX27" fmla="*/ 1219200 w 3152217"/>
                  <a:gd name="connsiteY27" fmla="*/ 1181100 h 2217998"/>
                  <a:gd name="connsiteX28" fmla="*/ 571500 w 3152217"/>
                  <a:gd name="connsiteY28" fmla="*/ 1295400 h 2217998"/>
                  <a:gd name="connsiteX29" fmla="*/ 0 w 3152217"/>
                  <a:gd name="connsiteY29" fmla="*/ 1266825 h 2217998"/>
                  <a:gd name="connsiteX30" fmla="*/ 9525 w 3152217"/>
                  <a:gd name="connsiteY30" fmla="*/ 28575 h 2217998"/>
                  <a:gd name="connsiteX31" fmla="*/ 323850 w 3152217"/>
                  <a:gd name="connsiteY31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314575 w 3152217"/>
                  <a:gd name="connsiteY3" fmla="*/ 285750 h 2217998"/>
                  <a:gd name="connsiteX4" fmla="*/ 2724150 w 3152217"/>
                  <a:gd name="connsiteY4" fmla="*/ 781050 h 2217998"/>
                  <a:gd name="connsiteX5" fmla="*/ 3152217 w 3152217"/>
                  <a:gd name="connsiteY5" fmla="*/ 1217685 h 2217998"/>
                  <a:gd name="connsiteX6" fmla="*/ 3152217 w 3152217"/>
                  <a:gd name="connsiteY6" fmla="*/ 1429902 h 2217998"/>
                  <a:gd name="connsiteX7" fmla="*/ 2940000 w 3152217"/>
                  <a:gd name="connsiteY7" fmla="*/ 1429902 h 2217998"/>
                  <a:gd name="connsiteX8" fmla="*/ 2539107 w 3152217"/>
                  <a:gd name="connsiteY8" fmla="*/ 1029008 h 2217998"/>
                  <a:gd name="connsiteX9" fmla="*/ 2474399 w 3152217"/>
                  <a:gd name="connsiteY9" fmla="*/ 1115717 h 2217998"/>
                  <a:gd name="connsiteX10" fmla="*/ 2907621 w 3152217"/>
                  <a:gd name="connsiteY10" fmla="*/ 1548940 h 2217998"/>
                  <a:gd name="connsiteX11" fmla="*/ 2907621 w 3152217"/>
                  <a:gd name="connsiteY11" fmla="*/ 1761157 h 2217998"/>
                  <a:gd name="connsiteX12" fmla="*/ 2695404 w 3152217"/>
                  <a:gd name="connsiteY12" fmla="*/ 1761157 h 2217998"/>
                  <a:gd name="connsiteX13" fmla="*/ 2293017 w 3152217"/>
                  <a:gd name="connsiteY13" fmla="*/ 1358769 h 2217998"/>
                  <a:gd name="connsiteX14" fmla="*/ 2228234 w 3152217"/>
                  <a:gd name="connsiteY14" fmla="*/ 1445578 h 2217998"/>
                  <a:gd name="connsiteX15" fmla="*/ 2648161 w 3152217"/>
                  <a:gd name="connsiteY15" fmla="*/ 1865505 h 2217998"/>
                  <a:gd name="connsiteX16" fmla="*/ 2648161 w 3152217"/>
                  <a:gd name="connsiteY16" fmla="*/ 2077722 h 2217998"/>
                  <a:gd name="connsiteX17" fmla="*/ 2435944 w 3152217"/>
                  <a:gd name="connsiteY17" fmla="*/ 2077722 h 2217998"/>
                  <a:gd name="connsiteX18" fmla="*/ 2046853 w 3152217"/>
                  <a:gd name="connsiteY18" fmla="*/ 1688629 h 2217998"/>
                  <a:gd name="connsiteX19" fmla="*/ 1987859 w 3152217"/>
                  <a:gd name="connsiteY19" fmla="*/ 1774879 h 2217998"/>
                  <a:gd name="connsiteX20" fmla="*/ 2218760 w 3152217"/>
                  <a:gd name="connsiteY20" fmla="*/ 2005781 h 2217998"/>
                  <a:gd name="connsiteX21" fmla="*/ 2218760 w 3152217"/>
                  <a:gd name="connsiteY21" fmla="*/ 2217998 h 2217998"/>
                  <a:gd name="connsiteX22" fmla="*/ 2006543 w 3152217"/>
                  <a:gd name="connsiteY22" fmla="*/ 2217998 h 2217998"/>
                  <a:gd name="connsiteX23" fmla="*/ 1798691 w 3152217"/>
                  <a:gd name="connsiteY23" fmla="*/ 2010144 h 2217998"/>
                  <a:gd name="connsiteX24" fmla="*/ 1775643 w 3152217"/>
                  <a:gd name="connsiteY24" fmla="*/ 1987096 h 2217998"/>
                  <a:gd name="connsiteX25" fmla="*/ 1842458 w 3152217"/>
                  <a:gd name="connsiteY25" fmla="*/ 1897840 h 2217998"/>
                  <a:gd name="connsiteX26" fmla="*/ 1533525 w 3152217"/>
                  <a:gd name="connsiteY26" fmla="*/ 1485900 h 2217998"/>
                  <a:gd name="connsiteX27" fmla="*/ 1219200 w 3152217"/>
                  <a:gd name="connsiteY27" fmla="*/ 1181100 h 2217998"/>
                  <a:gd name="connsiteX28" fmla="*/ 571500 w 3152217"/>
                  <a:gd name="connsiteY28" fmla="*/ 1295400 h 2217998"/>
                  <a:gd name="connsiteX29" fmla="*/ 0 w 3152217"/>
                  <a:gd name="connsiteY29" fmla="*/ 1266825 h 2217998"/>
                  <a:gd name="connsiteX30" fmla="*/ 9525 w 3152217"/>
                  <a:gd name="connsiteY30" fmla="*/ 28575 h 2217998"/>
                  <a:gd name="connsiteX31" fmla="*/ 323850 w 3152217"/>
                  <a:gd name="connsiteY31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314575 w 3152217"/>
                  <a:gd name="connsiteY3" fmla="*/ 285750 h 2217998"/>
                  <a:gd name="connsiteX4" fmla="*/ 2724150 w 3152217"/>
                  <a:gd name="connsiteY4" fmla="*/ 781050 h 2217998"/>
                  <a:gd name="connsiteX5" fmla="*/ 3152217 w 3152217"/>
                  <a:gd name="connsiteY5" fmla="*/ 1217685 h 2217998"/>
                  <a:gd name="connsiteX6" fmla="*/ 3152217 w 3152217"/>
                  <a:gd name="connsiteY6" fmla="*/ 1429902 h 2217998"/>
                  <a:gd name="connsiteX7" fmla="*/ 2940000 w 3152217"/>
                  <a:gd name="connsiteY7" fmla="*/ 1429902 h 2217998"/>
                  <a:gd name="connsiteX8" fmla="*/ 2539107 w 3152217"/>
                  <a:gd name="connsiteY8" fmla="*/ 1029008 h 2217998"/>
                  <a:gd name="connsiteX9" fmla="*/ 2474399 w 3152217"/>
                  <a:gd name="connsiteY9" fmla="*/ 1115717 h 2217998"/>
                  <a:gd name="connsiteX10" fmla="*/ 2907621 w 3152217"/>
                  <a:gd name="connsiteY10" fmla="*/ 1548940 h 2217998"/>
                  <a:gd name="connsiteX11" fmla="*/ 2907621 w 3152217"/>
                  <a:gd name="connsiteY11" fmla="*/ 1761157 h 2217998"/>
                  <a:gd name="connsiteX12" fmla="*/ 2695404 w 3152217"/>
                  <a:gd name="connsiteY12" fmla="*/ 1761157 h 2217998"/>
                  <a:gd name="connsiteX13" fmla="*/ 2293017 w 3152217"/>
                  <a:gd name="connsiteY13" fmla="*/ 1358769 h 2217998"/>
                  <a:gd name="connsiteX14" fmla="*/ 2228234 w 3152217"/>
                  <a:gd name="connsiteY14" fmla="*/ 1445578 h 2217998"/>
                  <a:gd name="connsiteX15" fmla="*/ 2648161 w 3152217"/>
                  <a:gd name="connsiteY15" fmla="*/ 1865505 h 2217998"/>
                  <a:gd name="connsiteX16" fmla="*/ 2648161 w 3152217"/>
                  <a:gd name="connsiteY16" fmla="*/ 2077722 h 2217998"/>
                  <a:gd name="connsiteX17" fmla="*/ 2435944 w 3152217"/>
                  <a:gd name="connsiteY17" fmla="*/ 2077722 h 2217998"/>
                  <a:gd name="connsiteX18" fmla="*/ 2046853 w 3152217"/>
                  <a:gd name="connsiteY18" fmla="*/ 1688629 h 2217998"/>
                  <a:gd name="connsiteX19" fmla="*/ 1987859 w 3152217"/>
                  <a:gd name="connsiteY19" fmla="*/ 1774879 h 2217998"/>
                  <a:gd name="connsiteX20" fmla="*/ 2218760 w 3152217"/>
                  <a:gd name="connsiteY20" fmla="*/ 2005781 h 2217998"/>
                  <a:gd name="connsiteX21" fmla="*/ 2218760 w 3152217"/>
                  <a:gd name="connsiteY21" fmla="*/ 2217998 h 2217998"/>
                  <a:gd name="connsiteX22" fmla="*/ 2006543 w 3152217"/>
                  <a:gd name="connsiteY22" fmla="*/ 2217998 h 2217998"/>
                  <a:gd name="connsiteX23" fmla="*/ 1798691 w 3152217"/>
                  <a:gd name="connsiteY23" fmla="*/ 2010144 h 2217998"/>
                  <a:gd name="connsiteX24" fmla="*/ 1775643 w 3152217"/>
                  <a:gd name="connsiteY24" fmla="*/ 1987096 h 2217998"/>
                  <a:gd name="connsiteX25" fmla="*/ 1842458 w 3152217"/>
                  <a:gd name="connsiteY25" fmla="*/ 1897840 h 2217998"/>
                  <a:gd name="connsiteX26" fmla="*/ 1533525 w 3152217"/>
                  <a:gd name="connsiteY26" fmla="*/ 1485900 h 2217998"/>
                  <a:gd name="connsiteX27" fmla="*/ 1219200 w 3152217"/>
                  <a:gd name="connsiteY27" fmla="*/ 1181100 h 2217998"/>
                  <a:gd name="connsiteX28" fmla="*/ 571500 w 3152217"/>
                  <a:gd name="connsiteY28" fmla="*/ 1295400 h 2217998"/>
                  <a:gd name="connsiteX29" fmla="*/ 0 w 3152217"/>
                  <a:gd name="connsiteY29" fmla="*/ 1266825 h 2217998"/>
                  <a:gd name="connsiteX30" fmla="*/ 9525 w 3152217"/>
                  <a:gd name="connsiteY30" fmla="*/ 28575 h 2217998"/>
                  <a:gd name="connsiteX31" fmla="*/ 323850 w 3152217"/>
                  <a:gd name="connsiteY31" fmla="*/ 0 h 2217998"/>
                  <a:gd name="connsiteX0" fmla="*/ 361950 w 3152217"/>
                  <a:gd name="connsiteY0" fmla="*/ 0 h 2256098"/>
                  <a:gd name="connsiteX1" fmla="*/ 95250 w 3152217"/>
                  <a:gd name="connsiteY1" fmla="*/ 247650 h 2256098"/>
                  <a:gd name="connsiteX2" fmla="*/ 1352550 w 3152217"/>
                  <a:gd name="connsiteY2" fmla="*/ 123825 h 2256098"/>
                  <a:gd name="connsiteX3" fmla="*/ 2314575 w 3152217"/>
                  <a:gd name="connsiteY3" fmla="*/ 323850 h 2256098"/>
                  <a:gd name="connsiteX4" fmla="*/ 2724150 w 3152217"/>
                  <a:gd name="connsiteY4" fmla="*/ 819150 h 2256098"/>
                  <a:gd name="connsiteX5" fmla="*/ 3152217 w 3152217"/>
                  <a:gd name="connsiteY5" fmla="*/ 1255785 h 2256098"/>
                  <a:gd name="connsiteX6" fmla="*/ 3152217 w 3152217"/>
                  <a:gd name="connsiteY6" fmla="*/ 1468002 h 2256098"/>
                  <a:gd name="connsiteX7" fmla="*/ 2940000 w 3152217"/>
                  <a:gd name="connsiteY7" fmla="*/ 1468002 h 2256098"/>
                  <a:gd name="connsiteX8" fmla="*/ 2539107 w 3152217"/>
                  <a:gd name="connsiteY8" fmla="*/ 1067108 h 2256098"/>
                  <a:gd name="connsiteX9" fmla="*/ 2474399 w 3152217"/>
                  <a:gd name="connsiteY9" fmla="*/ 1153817 h 2256098"/>
                  <a:gd name="connsiteX10" fmla="*/ 2907621 w 3152217"/>
                  <a:gd name="connsiteY10" fmla="*/ 1587040 h 2256098"/>
                  <a:gd name="connsiteX11" fmla="*/ 2907621 w 3152217"/>
                  <a:gd name="connsiteY11" fmla="*/ 1799257 h 2256098"/>
                  <a:gd name="connsiteX12" fmla="*/ 2695404 w 3152217"/>
                  <a:gd name="connsiteY12" fmla="*/ 1799257 h 2256098"/>
                  <a:gd name="connsiteX13" fmla="*/ 2293017 w 3152217"/>
                  <a:gd name="connsiteY13" fmla="*/ 1396869 h 2256098"/>
                  <a:gd name="connsiteX14" fmla="*/ 2228234 w 3152217"/>
                  <a:gd name="connsiteY14" fmla="*/ 1483678 h 2256098"/>
                  <a:gd name="connsiteX15" fmla="*/ 2648161 w 3152217"/>
                  <a:gd name="connsiteY15" fmla="*/ 1903605 h 2256098"/>
                  <a:gd name="connsiteX16" fmla="*/ 2648161 w 3152217"/>
                  <a:gd name="connsiteY16" fmla="*/ 2115822 h 2256098"/>
                  <a:gd name="connsiteX17" fmla="*/ 2435944 w 3152217"/>
                  <a:gd name="connsiteY17" fmla="*/ 2115822 h 2256098"/>
                  <a:gd name="connsiteX18" fmla="*/ 2046853 w 3152217"/>
                  <a:gd name="connsiteY18" fmla="*/ 1726729 h 2256098"/>
                  <a:gd name="connsiteX19" fmla="*/ 1987859 w 3152217"/>
                  <a:gd name="connsiteY19" fmla="*/ 1812979 h 2256098"/>
                  <a:gd name="connsiteX20" fmla="*/ 2218760 w 3152217"/>
                  <a:gd name="connsiteY20" fmla="*/ 2043881 h 2256098"/>
                  <a:gd name="connsiteX21" fmla="*/ 2218760 w 3152217"/>
                  <a:gd name="connsiteY21" fmla="*/ 2256098 h 2256098"/>
                  <a:gd name="connsiteX22" fmla="*/ 2006543 w 3152217"/>
                  <a:gd name="connsiteY22" fmla="*/ 2256098 h 2256098"/>
                  <a:gd name="connsiteX23" fmla="*/ 1798691 w 3152217"/>
                  <a:gd name="connsiteY23" fmla="*/ 2048244 h 2256098"/>
                  <a:gd name="connsiteX24" fmla="*/ 1775643 w 3152217"/>
                  <a:gd name="connsiteY24" fmla="*/ 2025196 h 2256098"/>
                  <a:gd name="connsiteX25" fmla="*/ 1842458 w 3152217"/>
                  <a:gd name="connsiteY25" fmla="*/ 1935940 h 2256098"/>
                  <a:gd name="connsiteX26" fmla="*/ 1533525 w 3152217"/>
                  <a:gd name="connsiteY26" fmla="*/ 1524000 h 2256098"/>
                  <a:gd name="connsiteX27" fmla="*/ 1219200 w 3152217"/>
                  <a:gd name="connsiteY27" fmla="*/ 1219200 h 2256098"/>
                  <a:gd name="connsiteX28" fmla="*/ 571500 w 3152217"/>
                  <a:gd name="connsiteY28" fmla="*/ 1333500 h 2256098"/>
                  <a:gd name="connsiteX29" fmla="*/ 0 w 3152217"/>
                  <a:gd name="connsiteY29" fmla="*/ 1304925 h 2256098"/>
                  <a:gd name="connsiteX30" fmla="*/ 9525 w 3152217"/>
                  <a:gd name="connsiteY30" fmla="*/ 66675 h 2256098"/>
                  <a:gd name="connsiteX31" fmla="*/ 361950 w 3152217"/>
                  <a:gd name="connsiteY31" fmla="*/ 0 h 2256098"/>
                  <a:gd name="connsiteX0" fmla="*/ 361950 w 3152217"/>
                  <a:gd name="connsiteY0" fmla="*/ 9525 h 2265623"/>
                  <a:gd name="connsiteX1" fmla="*/ 95250 w 3152217"/>
                  <a:gd name="connsiteY1" fmla="*/ 257175 h 2265623"/>
                  <a:gd name="connsiteX2" fmla="*/ 1352550 w 3152217"/>
                  <a:gd name="connsiteY2" fmla="*/ 133350 h 2265623"/>
                  <a:gd name="connsiteX3" fmla="*/ 2314575 w 3152217"/>
                  <a:gd name="connsiteY3" fmla="*/ 333375 h 2265623"/>
                  <a:gd name="connsiteX4" fmla="*/ 2724150 w 3152217"/>
                  <a:gd name="connsiteY4" fmla="*/ 828675 h 2265623"/>
                  <a:gd name="connsiteX5" fmla="*/ 3152217 w 3152217"/>
                  <a:gd name="connsiteY5" fmla="*/ 1265310 h 2265623"/>
                  <a:gd name="connsiteX6" fmla="*/ 3152217 w 3152217"/>
                  <a:gd name="connsiteY6" fmla="*/ 1477527 h 2265623"/>
                  <a:gd name="connsiteX7" fmla="*/ 2940000 w 3152217"/>
                  <a:gd name="connsiteY7" fmla="*/ 1477527 h 2265623"/>
                  <a:gd name="connsiteX8" fmla="*/ 2539107 w 3152217"/>
                  <a:gd name="connsiteY8" fmla="*/ 1076633 h 2265623"/>
                  <a:gd name="connsiteX9" fmla="*/ 2474399 w 3152217"/>
                  <a:gd name="connsiteY9" fmla="*/ 1163342 h 2265623"/>
                  <a:gd name="connsiteX10" fmla="*/ 2907621 w 3152217"/>
                  <a:gd name="connsiteY10" fmla="*/ 1596565 h 2265623"/>
                  <a:gd name="connsiteX11" fmla="*/ 2907621 w 3152217"/>
                  <a:gd name="connsiteY11" fmla="*/ 1808782 h 2265623"/>
                  <a:gd name="connsiteX12" fmla="*/ 2695404 w 3152217"/>
                  <a:gd name="connsiteY12" fmla="*/ 1808782 h 2265623"/>
                  <a:gd name="connsiteX13" fmla="*/ 2293017 w 3152217"/>
                  <a:gd name="connsiteY13" fmla="*/ 1406394 h 2265623"/>
                  <a:gd name="connsiteX14" fmla="*/ 2228234 w 3152217"/>
                  <a:gd name="connsiteY14" fmla="*/ 1493203 h 2265623"/>
                  <a:gd name="connsiteX15" fmla="*/ 2648161 w 3152217"/>
                  <a:gd name="connsiteY15" fmla="*/ 1913130 h 2265623"/>
                  <a:gd name="connsiteX16" fmla="*/ 2648161 w 3152217"/>
                  <a:gd name="connsiteY16" fmla="*/ 2125347 h 2265623"/>
                  <a:gd name="connsiteX17" fmla="*/ 2435944 w 3152217"/>
                  <a:gd name="connsiteY17" fmla="*/ 2125347 h 2265623"/>
                  <a:gd name="connsiteX18" fmla="*/ 2046853 w 3152217"/>
                  <a:gd name="connsiteY18" fmla="*/ 1736254 h 2265623"/>
                  <a:gd name="connsiteX19" fmla="*/ 1987859 w 3152217"/>
                  <a:gd name="connsiteY19" fmla="*/ 1822504 h 2265623"/>
                  <a:gd name="connsiteX20" fmla="*/ 2218760 w 3152217"/>
                  <a:gd name="connsiteY20" fmla="*/ 2053406 h 2265623"/>
                  <a:gd name="connsiteX21" fmla="*/ 2218760 w 3152217"/>
                  <a:gd name="connsiteY21" fmla="*/ 2265623 h 2265623"/>
                  <a:gd name="connsiteX22" fmla="*/ 2006543 w 3152217"/>
                  <a:gd name="connsiteY22" fmla="*/ 2265623 h 2265623"/>
                  <a:gd name="connsiteX23" fmla="*/ 1798691 w 3152217"/>
                  <a:gd name="connsiteY23" fmla="*/ 2057769 h 2265623"/>
                  <a:gd name="connsiteX24" fmla="*/ 1775643 w 3152217"/>
                  <a:gd name="connsiteY24" fmla="*/ 2034721 h 2265623"/>
                  <a:gd name="connsiteX25" fmla="*/ 1842458 w 3152217"/>
                  <a:gd name="connsiteY25" fmla="*/ 1945465 h 2265623"/>
                  <a:gd name="connsiteX26" fmla="*/ 1533525 w 3152217"/>
                  <a:gd name="connsiteY26" fmla="*/ 1533525 h 2265623"/>
                  <a:gd name="connsiteX27" fmla="*/ 1219200 w 3152217"/>
                  <a:gd name="connsiteY27" fmla="*/ 1228725 h 2265623"/>
                  <a:gd name="connsiteX28" fmla="*/ 571500 w 3152217"/>
                  <a:gd name="connsiteY28" fmla="*/ 1343025 h 2265623"/>
                  <a:gd name="connsiteX29" fmla="*/ 0 w 3152217"/>
                  <a:gd name="connsiteY29" fmla="*/ 1314450 h 2265623"/>
                  <a:gd name="connsiteX30" fmla="*/ 0 w 3152217"/>
                  <a:gd name="connsiteY30" fmla="*/ 0 h 2265623"/>
                  <a:gd name="connsiteX31" fmla="*/ 361950 w 3152217"/>
                  <a:gd name="connsiteY31" fmla="*/ 9525 h 2265623"/>
                  <a:gd name="connsiteX0" fmla="*/ 409575 w 3152217"/>
                  <a:gd name="connsiteY0" fmla="*/ 9525 h 2265623"/>
                  <a:gd name="connsiteX1" fmla="*/ 95250 w 3152217"/>
                  <a:gd name="connsiteY1" fmla="*/ 257175 h 2265623"/>
                  <a:gd name="connsiteX2" fmla="*/ 1352550 w 3152217"/>
                  <a:gd name="connsiteY2" fmla="*/ 133350 h 2265623"/>
                  <a:gd name="connsiteX3" fmla="*/ 2314575 w 3152217"/>
                  <a:gd name="connsiteY3" fmla="*/ 333375 h 2265623"/>
                  <a:gd name="connsiteX4" fmla="*/ 2724150 w 3152217"/>
                  <a:gd name="connsiteY4" fmla="*/ 828675 h 2265623"/>
                  <a:gd name="connsiteX5" fmla="*/ 3152217 w 3152217"/>
                  <a:gd name="connsiteY5" fmla="*/ 1265310 h 2265623"/>
                  <a:gd name="connsiteX6" fmla="*/ 3152217 w 3152217"/>
                  <a:gd name="connsiteY6" fmla="*/ 1477527 h 2265623"/>
                  <a:gd name="connsiteX7" fmla="*/ 2940000 w 3152217"/>
                  <a:gd name="connsiteY7" fmla="*/ 1477527 h 2265623"/>
                  <a:gd name="connsiteX8" fmla="*/ 2539107 w 3152217"/>
                  <a:gd name="connsiteY8" fmla="*/ 1076633 h 2265623"/>
                  <a:gd name="connsiteX9" fmla="*/ 2474399 w 3152217"/>
                  <a:gd name="connsiteY9" fmla="*/ 1163342 h 2265623"/>
                  <a:gd name="connsiteX10" fmla="*/ 2907621 w 3152217"/>
                  <a:gd name="connsiteY10" fmla="*/ 1596565 h 2265623"/>
                  <a:gd name="connsiteX11" fmla="*/ 2907621 w 3152217"/>
                  <a:gd name="connsiteY11" fmla="*/ 1808782 h 2265623"/>
                  <a:gd name="connsiteX12" fmla="*/ 2695404 w 3152217"/>
                  <a:gd name="connsiteY12" fmla="*/ 1808782 h 2265623"/>
                  <a:gd name="connsiteX13" fmla="*/ 2293017 w 3152217"/>
                  <a:gd name="connsiteY13" fmla="*/ 1406394 h 2265623"/>
                  <a:gd name="connsiteX14" fmla="*/ 2228234 w 3152217"/>
                  <a:gd name="connsiteY14" fmla="*/ 1493203 h 2265623"/>
                  <a:gd name="connsiteX15" fmla="*/ 2648161 w 3152217"/>
                  <a:gd name="connsiteY15" fmla="*/ 1913130 h 2265623"/>
                  <a:gd name="connsiteX16" fmla="*/ 2648161 w 3152217"/>
                  <a:gd name="connsiteY16" fmla="*/ 2125347 h 2265623"/>
                  <a:gd name="connsiteX17" fmla="*/ 2435944 w 3152217"/>
                  <a:gd name="connsiteY17" fmla="*/ 2125347 h 2265623"/>
                  <a:gd name="connsiteX18" fmla="*/ 2046853 w 3152217"/>
                  <a:gd name="connsiteY18" fmla="*/ 1736254 h 2265623"/>
                  <a:gd name="connsiteX19" fmla="*/ 1987859 w 3152217"/>
                  <a:gd name="connsiteY19" fmla="*/ 1822504 h 2265623"/>
                  <a:gd name="connsiteX20" fmla="*/ 2218760 w 3152217"/>
                  <a:gd name="connsiteY20" fmla="*/ 2053406 h 2265623"/>
                  <a:gd name="connsiteX21" fmla="*/ 2218760 w 3152217"/>
                  <a:gd name="connsiteY21" fmla="*/ 2265623 h 2265623"/>
                  <a:gd name="connsiteX22" fmla="*/ 2006543 w 3152217"/>
                  <a:gd name="connsiteY22" fmla="*/ 2265623 h 2265623"/>
                  <a:gd name="connsiteX23" fmla="*/ 1798691 w 3152217"/>
                  <a:gd name="connsiteY23" fmla="*/ 2057769 h 2265623"/>
                  <a:gd name="connsiteX24" fmla="*/ 1775643 w 3152217"/>
                  <a:gd name="connsiteY24" fmla="*/ 2034721 h 2265623"/>
                  <a:gd name="connsiteX25" fmla="*/ 1842458 w 3152217"/>
                  <a:gd name="connsiteY25" fmla="*/ 1945465 h 2265623"/>
                  <a:gd name="connsiteX26" fmla="*/ 1533525 w 3152217"/>
                  <a:gd name="connsiteY26" fmla="*/ 1533525 h 2265623"/>
                  <a:gd name="connsiteX27" fmla="*/ 1219200 w 3152217"/>
                  <a:gd name="connsiteY27" fmla="*/ 1228725 h 2265623"/>
                  <a:gd name="connsiteX28" fmla="*/ 571500 w 3152217"/>
                  <a:gd name="connsiteY28" fmla="*/ 1343025 h 2265623"/>
                  <a:gd name="connsiteX29" fmla="*/ 0 w 3152217"/>
                  <a:gd name="connsiteY29" fmla="*/ 1314450 h 2265623"/>
                  <a:gd name="connsiteX30" fmla="*/ 0 w 3152217"/>
                  <a:gd name="connsiteY30" fmla="*/ 0 h 2265623"/>
                  <a:gd name="connsiteX31" fmla="*/ 409575 w 3152217"/>
                  <a:gd name="connsiteY31" fmla="*/ 9525 h 2265623"/>
                  <a:gd name="connsiteX0" fmla="*/ 390525 w 3152217"/>
                  <a:gd name="connsiteY0" fmla="*/ 9525 h 2265623"/>
                  <a:gd name="connsiteX1" fmla="*/ 95250 w 3152217"/>
                  <a:gd name="connsiteY1" fmla="*/ 257175 h 2265623"/>
                  <a:gd name="connsiteX2" fmla="*/ 1352550 w 3152217"/>
                  <a:gd name="connsiteY2" fmla="*/ 133350 h 2265623"/>
                  <a:gd name="connsiteX3" fmla="*/ 2314575 w 3152217"/>
                  <a:gd name="connsiteY3" fmla="*/ 333375 h 2265623"/>
                  <a:gd name="connsiteX4" fmla="*/ 2724150 w 3152217"/>
                  <a:gd name="connsiteY4" fmla="*/ 828675 h 2265623"/>
                  <a:gd name="connsiteX5" fmla="*/ 3152217 w 3152217"/>
                  <a:gd name="connsiteY5" fmla="*/ 1265310 h 2265623"/>
                  <a:gd name="connsiteX6" fmla="*/ 3152217 w 3152217"/>
                  <a:gd name="connsiteY6" fmla="*/ 1477527 h 2265623"/>
                  <a:gd name="connsiteX7" fmla="*/ 2940000 w 3152217"/>
                  <a:gd name="connsiteY7" fmla="*/ 1477527 h 2265623"/>
                  <a:gd name="connsiteX8" fmla="*/ 2539107 w 3152217"/>
                  <a:gd name="connsiteY8" fmla="*/ 1076633 h 2265623"/>
                  <a:gd name="connsiteX9" fmla="*/ 2474399 w 3152217"/>
                  <a:gd name="connsiteY9" fmla="*/ 1163342 h 2265623"/>
                  <a:gd name="connsiteX10" fmla="*/ 2907621 w 3152217"/>
                  <a:gd name="connsiteY10" fmla="*/ 1596565 h 2265623"/>
                  <a:gd name="connsiteX11" fmla="*/ 2907621 w 3152217"/>
                  <a:gd name="connsiteY11" fmla="*/ 1808782 h 2265623"/>
                  <a:gd name="connsiteX12" fmla="*/ 2695404 w 3152217"/>
                  <a:gd name="connsiteY12" fmla="*/ 1808782 h 2265623"/>
                  <a:gd name="connsiteX13" fmla="*/ 2293017 w 3152217"/>
                  <a:gd name="connsiteY13" fmla="*/ 1406394 h 2265623"/>
                  <a:gd name="connsiteX14" fmla="*/ 2228234 w 3152217"/>
                  <a:gd name="connsiteY14" fmla="*/ 1493203 h 2265623"/>
                  <a:gd name="connsiteX15" fmla="*/ 2648161 w 3152217"/>
                  <a:gd name="connsiteY15" fmla="*/ 1913130 h 2265623"/>
                  <a:gd name="connsiteX16" fmla="*/ 2648161 w 3152217"/>
                  <a:gd name="connsiteY16" fmla="*/ 2125347 h 2265623"/>
                  <a:gd name="connsiteX17" fmla="*/ 2435944 w 3152217"/>
                  <a:gd name="connsiteY17" fmla="*/ 2125347 h 2265623"/>
                  <a:gd name="connsiteX18" fmla="*/ 2046853 w 3152217"/>
                  <a:gd name="connsiteY18" fmla="*/ 1736254 h 2265623"/>
                  <a:gd name="connsiteX19" fmla="*/ 1987859 w 3152217"/>
                  <a:gd name="connsiteY19" fmla="*/ 1822504 h 2265623"/>
                  <a:gd name="connsiteX20" fmla="*/ 2218760 w 3152217"/>
                  <a:gd name="connsiteY20" fmla="*/ 2053406 h 2265623"/>
                  <a:gd name="connsiteX21" fmla="*/ 2218760 w 3152217"/>
                  <a:gd name="connsiteY21" fmla="*/ 2265623 h 2265623"/>
                  <a:gd name="connsiteX22" fmla="*/ 2006543 w 3152217"/>
                  <a:gd name="connsiteY22" fmla="*/ 2265623 h 2265623"/>
                  <a:gd name="connsiteX23" fmla="*/ 1798691 w 3152217"/>
                  <a:gd name="connsiteY23" fmla="*/ 2057769 h 2265623"/>
                  <a:gd name="connsiteX24" fmla="*/ 1775643 w 3152217"/>
                  <a:gd name="connsiteY24" fmla="*/ 2034721 h 2265623"/>
                  <a:gd name="connsiteX25" fmla="*/ 1842458 w 3152217"/>
                  <a:gd name="connsiteY25" fmla="*/ 1945465 h 2265623"/>
                  <a:gd name="connsiteX26" fmla="*/ 1533525 w 3152217"/>
                  <a:gd name="connsiteY26" fmla="*/ 1533525 h 2265623"/>
                  <a:gd name="connsiteX27" fmla="*/ 1219200 w 3152217"/>
                  <a:gd name="connsiteY27" fmla="*/ 1228725 h 2265623"/>
                  <a:gd name="connsiteX28" fmla="*/ 571500 w 3152217"/>
                  <a:gd name="connsiteY28" fmla="*/ 1343025 h 2265623"/>
                  <a:gd name="connsiteX29" fmla="*/ 0 w 3152217"/>
                  <a:gd name="connsiteY29" fmla="*/ 1314450 h 2265623"/>
                  <a:gd name="connsiteX30" fmla="*/ 0 w 3152217"/>
                  <a:gd name="connsiteY30" fmla="*/ 0 h 2265623"/>
                  <a:gd name="connsiteX31" fmla="*/ 390525 w 3152217"/>
                  <a:gd name="connsiteY31" fmla="*/ 9525 h 2265623"/>
                  <a:gd name="connsiteX0" fmla="*/ 390525 w 3152217"/>
                  <a:gd name="connsiteY0" fmla="*/ 24506 h 2280604"/>
                  <a:gd name="connsiteX1" fmla="*/ 95250 w 3152217"/>
                  <a:gd name="connsiteY1" fmla="*/ 272156 h 2280604"/>
                  <a:gd name="connsiteX2" fmla="*/ 1352550 w 3152217"/>
                  <a:gd name="connsiteY2" fmla="*/ 148331 h 2280604"/>
                  <a:gd name="connsiteX3" fmla="*/ 2314575 w 3152217"/>
                  <a:gd name="connsiteY3" fmla="*/ 348356 h 2280604"/>
                  <a:gd name="connsiteX4" fmla="*/ 2724150 w 3152217"/>
                  <a:gd name="connsiteY4" fmla="*/ 843656 h 2280604"/>
                  <a:gd name="connsiteX5" fmla="*/ 3152217 w 3152217"/>
                  <a:gd name="connsiteY5" fmla="*/ 1280291 h 2280604"/>
                  <a:gd name="connsiteX6" fmla="*/ 3152217 w 3152217"/>
                  <a:gd name="connsiteY6" fmla="*/ 1492508 h 2280604"/>
                  <a:gd name="connsiteX7" fmla="*/ 2940000 w 3152217"/>
                  <a:gd name="connsiteY7" fmla="*/ 1492508 h 2280604"/>
                  <a:gd name="connsiteX8" fmla="*/ 2539107 w 3152217"/>
                  <a:gd name="connsiteY8" fmla="*/ 1091614 h 2280604"/>
                  <a:gd name="connsiteX9" fmla="*/ 2474399 w 3152217"/>
                  <a:gd name="connsiteY9" fmla="*/ 1178323 h 2280604"/>
                  <a:gd name="connsiteX10" fmla="*/ 2907621 w 3152217"/>
                  <a:gd name="connsiteY10" fmla="*/ 1611546 h 2280604"/>
                  <a:gd name="connsiteX11" fmla="*/ 2907621 w 3152217"/>
                  <a:gd name="connsiteY11" fmla="*/ 1823763 h 2280604"/>
                  <a:gd name="connsiteX12" fmla="*/ 2695404 w 3152217"/>
                  <a:gd name="connsiteY12" fmla="*/ 1823763 h 2280604"/>
                  <a:gd name="connsiteX13" fmla="*/ 2293017 w 3152217"/>
                  <a:gd name="connsiteY13" fmla="*/ 1421375 h 2280604"/>
                  <a:gd name="connsiteX14" fmla="*/ 2228234 w 3152217"/>
                  <a:gd name="connsiteY14" fmla="*/ 1508184 h 2280604"/>
                  <a:gd name="connsiteX15" fmla="*/ 2648161 w 3152217"/>
                  <a:gd name="connsiteY15" fmla="*/ 1928111 h 2280604"/>
                  <a:gd name="connsiteX16" fmla="*/ 2648161 w 3152217"/>
                  <a:gd name="connsiteY16" fmla="*/ 2140328 h 2280604"/>
                  <a:gd name="connsiteX17" fmla="*/ 2435944 w 3152217"/>
                  <a:gd name="connsiteY17" fmla="*/ 2140328 h 2280604"/>
                  <a:gd name="connsiteX18" fmla="*/ 2046853 w 3152217"/>
                  <a:gd name="connsiteY18" fmla="*/ 1751235 h 2280604"/>
                  <a:gd name="connsiteX19" fmla="*/ 1987859 w 3152217"/>
                  <a:gd name="connsiteY19" fmla="*/ 1837485 h 2280604"/>
                  <a:gd name="connsiteX20" fmla="*/ 2218760 w 3152217"/>
                  <a:gd name="connsiteY20" fmla="*/ 2068387 h 2280604"/>
                  <a:gd name="connsiteX21" fmla="*/ 2218760 w 3152217"/>
                  <a:gd name="connsiteY21" fmla="*/ 2280604 h 2280604"/>
                  <a:gd name="connsiteX22" fmla="*/ 2006543 w 3152217"/>
                  <a:gd name="connsiteY22" fmla="*/ 2280604 h 2280604"/>
                  <a:gd name="connsiteX23" fmla="*/ 1798691 w 3152217"/>
                  <a:gd name="connsiteY23" fmla="*/ 2072750 h 2280604"/>
                  <a:gd name="connsiteX24" fmla="*/ 1775643 w 3152217"/>
                  <a:gd name="connsiteY24" fmla="*/ 2049702 h 2280604"/>
                  <a:gd name="connsiteX25" fmla="*/ 1842458 w 3152217"/>
                  <a:gd name="connsiteY25" fmla="*/ 1960446 h 2280604"/>
                  <a:gd name="connsiteX26" fmla="*/ 1533525 w 3152217"/>
                  <a:gd name="connsiteY26" fmla="*/ 1548506 h 2280604"/>
                  <a:gd name="connsiteX27" fmla="*/ 1219200 w 3152217"/>
                  <a:gd name="connsiteY27" fmla="*/ 1243706 h 2280604"/>
                  <a:gd name="connsiteX28" fmla="*/ 571500 w 3152217"/>
                  <a:gd name="connsiteY28" fmla="*/ 1358006 h 2280604"/>
                  <a:gd name="connsiteX29" fmla="*/ 0 w 3152217"/>
                  <a:gd name="connsiteY29" fmla="*/ 1329431 h 2280604"/>
                  <a:gd name="connsiteX30" fmla="*/ 0 w 3152217"/>
                  <a:gd name="connsiteY30" fmla="*/ 14981 h 2280604"/>
                  <a:gd name="connsiteX31" fmla="*/ 390525 w 3152217"/>
                  <a:gd name="connsiteY31" fmla="*/ 24506 h 2280604"/>
                  <a:gd name="connsiteX0" fmla="*/ 390525 w 3152217"/>
                  <a:gd name="connsiteY0" fmla="*/ 33386 h 2289484"/>
                  <a:gd name="connsiteX1" fmla="*/ 95250 w 3152217"/>
                  <a:gd name="connsiteY1" fmla="*/ 281036 h 2289484"/>
                  <a:gd name="connsiteX2" fmla="*/ 1352550 w 3152217"/>
                  <a:gd name="connsiteY2" fmla="*/ 157211 h 2289484"/>
                  <a:gd name="connsiteX3" fmla="*/ 2314575 w 3152217"/>
                  <a:gd name="connsiteY3" fmla="*/ 357236 h 2289484"/>
                  <a:gd name="connsiteX4" fmla="*/ 2724150 w 3152217"/>
                  <a:gd name="connsiteY4" fmla="*/ 852536 h 2289484"/>
                  <a:gd name="connsiteX5" fmla="*/ 3152217 w 3152217"/>
                  <a:gd name="connsiteY5" fmla="*/ 1289171 h 2289484"/>
                  <a:gd name="connsiteX6" fmla="*/ 3152217 w 3152217"/>
                  <a:gd name="connsiteY6" fmla="*/ 1501388 h 2289484"/>
                  <a:gd name="connsiteX7" fmla="*/ 2940000 w 3152217"/>
                  <a:gd name="connsiteY7" fmla="*/ 1501388 h 2289484"/>
                  <a:gd name="connsiteX8" fmla="*/ 2539107 w 3152217"/>
                  <a:gd name="connsiteY8" fmla="*/ 1100494 h 2289484"/>
                  <a:gd name="connsiteX9" fmla="*/ 2474399 w 3152217"/>
                  <a:gd name="connsiteY9" fmla="*/ 1187203 h 2289484"/>
                  <a:gd name="connsiteX10" fmla="*/ 2907621 w 3152217"/>
                  <a:gd name="connsiteY10" fmla="*/ 1620426 h 2289484"/>
                  <a:gd name="connsiteX11" fmla="*/ 2907621 w 3152217"/>
                  <a:gd name="connsiteY11" fmla="*/ 1832643 h 2289484"/>
                  <a:gd name="connsiteX12" fmla="*/ 2695404 w 3152217"/>
                  <a:gd name="connsiteY12" fmla="*/ 1832643 h 2289484"/>
                  <a:gd name="connsiteX13" fmla="*/ 2293017 w 3152217"/>
                  <a:gd name="connsiteY13" fmla="*/ 1430255 h 2289484"/>
                  <a:gd name="connsiteX14" fmla="*/ 2228234 w 3152217"/>
                  <a:gd name="connsiteY14" fmla="*/ 1517064 h 2289484"/>
                  <a:gd name="connsiteX15" fmla="*/ 2648161 w 3152217"/>
                  <a:gd name="connsiteY15" fmla="*/ 1936991 h 2289484"/>
                  <a:gd name="connsiteX16" fmla="*/ 2648161 w 3152217"/>
                  <a:gd name="connsiteY16" fmla="*/ 2149208 h 2289484"/>
                  <a:gd name="connsiteX17" fmla="*/ 2435944 w 3152217"/>
                  <a:gd name="connsiteY17" fmla="*/ 2149208 h 2289484"/>
                  <a:gd name="connsiteX18" fmla="*/ 2046853 w 3152217"/>
                  <a:gd name="connsiteY18" fmla="*/ 1760115 h 2289484"/>
                  <a:gd name="connsiteX19" fmla="*/ 1987859 w 3152217"/>
                  <a:gd name="connsiteY19" fmla="*/ 1846365 h 2289484"/>
                  <a:gd name="connsiteX20" fmla="*/ 2218760 w 3152217"/>
                  <a:gd name="connsiteY20" fmla="*/ 2077267 h 2289484"/>
                  <a:gd name="connsiteX21" fmla="*/ 2218760 w 3152217"/>
                  <a:gd name="connsiteY21" fmla="*/ 2289484 h 2289484"/>
                  <a:gd name="connsiteX22" fmla="*/ 2006543 w 3152217"/>
                  <a:gd name="connsiteY22" fmla="*/ 2289484 h 2289484"/>
                  <a:gd name="connsiteX23" fmla="*/ 1798691 w 3152217"/>
                  <a:gd name="connsiteY23" fmla="*/ 2081630 h 2289484"/>
                  <a:gd name="connsiteX24" fmla="*/ 1775643 w 3152217"/>
                  <a:gd name="connsiteY24" fmla="*/ 2058582 h 2289484"/>
                  <a:gd name="connsiteX25" fmla="*/ 1842458 w 3152217"/>
                  <a:gd name="connsiteY25" fmla="*/ 1969326 h 2289484"/>
                  <a:gd name="connsiteX26" fmla="*/ 1533525 w 3152217"/>
                  <a:gd name="connsiteY26" fmla="*/ 1557386 h 2289484"/>
                  <a:gd name="connsiteX27" fmla="*/ 1219200 w 3152217"/>
                  <a:gd name="connsiteY27" fmla="*/ 1252586 h 2289484"/>
                  <a:gd name="connsiteX28" fmla="*/ 571500 w 3152217"/>
                  <a:gd name="connsiteY28" fmla="*/ 1366886 h 2289484"/>
                  <a:gd name="connsiteX29" fmla="*/ 0 w 3152217"/>
                  <a:gd name="connsiteY29" fmla="*/ 1338311 h 2289484"/>
                  <a:gd name="connsiteX30" fmla="*/ 0 w 3152217"/>
                  <a:gd name="connsiteY30" fmla="*/ 23861 h 2289484"/>
                  <a:gd name="connsiteX31" fmla="*/ 390525 w 3152217"/>
                  <a:gd name="connsiteY31" fmla="*/ 33386 h 2289484"/>
                  <a:gd name="connsiteX0" fmla="*/ 390525 w 3152217"/>
                  <a:gd name="connsiteY0" fmla="*/ 24507 h 2280605"/>
                  <a:gd name="connsiteX1" fmla="*/ 95250 w 3152217"/>
                  <a:gd name="connsiteY1" fmla="*/ 272157 h 2280605"/>
                  <a:gd name="connsiteX2" fmla="*/ 1352550 w 3152217"/>
                  <a:gd name="connsiteY2" fmla="*/ 148332 h 2280605"/>
                  <a:gd name="connsiteX3" fmla="*/ 2314575 w 3152217"/>
                  <a:gd name="connsiteY3" fmla="*/ 348357 h 2280605"/>
                  <a:gd name="connsiteX4" fmla="*/ 2724150 w 3152217"/>
                  <a:gd name="connsiteY4" fmla="*/ 843657 h 2280605"/>
                  <a:gd name="connsiteX5" fmla="*/ 3152217 w 3152217"/>
                  <a:gd name="connsiteY5" fmla="*/ 1280292 h 2280605"/>
                  <a:gd name="connsiteX6" fmla="*/ 3152217 w 3152217"/>
                  <a:gd name="connsiteY6" fmla="*/ 1492509 h 2280605"/>
                  <a:gd name="connsiteX7" fmla="*/ 2940000 w 3152217"/>
                  <a:gd name="connsiteY7" fmla="*/ 1492509 h 2280605"/>
                  <a:gd name="connsiteX8" fmla="*/ 2539107 w 3152217"/>
                  <a:gd name="connsiteY8" fmla="*/ 1091615 h 2280605"/>
                  <a:gd name="connsiteX9" fmla="*/ 2474399 w 3152217"/>
                  <a:gd name="connsiteY9" fmla="*/ 1178324 h 2280605"/>
                  <a:gd name="connsiteX10" fmla="*/ 2907621 w 3152217"/>
                  <a:gd name="connsiteY10" fmla="*/ 1611547 h 2280605"/>
                  <a:gd name="connsiteX11" fmla="*/ 2907621 w 3152217"/>
                  <a:gd name="connsiteY11" fmla="*/ 1823764 h 2280605"/>
                  <a:gd name="connsiteX12" fmla="*/ 2695404 w 3152217"/>
                  <a:gd name="connsiteY12" fmla="*/ 1823764 h 2280605"/>
                  <a:gd name="connsiteX13" fmla="*/ 2293017 w 3152217"/>
                  <a:gd name="connsiteY13" fmla="*/ 1421376 h 2280605"/>
                  <a:gd name="connsiteX14" fmla="*/ 2228234 w 3152217"/>
                  <a:gd name="connsiteY14" fmla="*/ 1508185 h 2280605"/>
                  <a:gd name="connsiteX15" fmla="*/ 2648161 w 3152217"/>
                  <a:gd name="connsiteY15" fmla="*/ 1928112 h 2280605"/>
                  <a:gd name="connsiteX16" fmla="*/ 2648161 w 3152217"/>
                  <a:gd name="connsiteY16" fmla="*/ 2140329 h 2280605"/>
                  <a:gd name="connsiteX17" fmla="*/ 2435944 w 3152217"/>
                  <a:gd name="connsiteY17" fmla="*/ 2140329 h 2280605"/>
                  <a:gd name="connsiteX18" fmla="*/ 2046853 w 3152217"/>
                  <a:gd name="connsiteY18" fmla="*/ 1751236 h 2280605"/>
                  <a:gd name="connsiteX19" fmla="*/ 1987859 w 3152217"/>
                  <a:gd name="connsiteY19" fmla="*/ 1837486 h 2280605"/>
                  <a:gd name="connsiteX20" fmla="*/ 2218760 w 3152217"/>
                  <a:gd name="connsiteY20" fmla="*/ 2068388 h 2280605"/>
                  <a:gd name="connsiteX21" fmla="*/ 2218760 w 3152217"/>
                  <a:gd name="connsiteY21" fmla="*/ 2280605 h 2280605"/>
                  <a:gd name="connsiteX22" fmla="*/ 2006543 w 3152217"/>
                  <a:gd name="connsiteY22" fmla="*/ 2280605 h 2280605"/>
                  <a:gd name="connsiteX23" fmla="*/ 1798691 w 3152217"/>
                  <a:gd name="connsiteY23" fmla="*/ 2072751 h 2280605"/>
                  <a:gd name="connsiteX24" fmla="*/ 1775643 w 3152217"/>
                  <a:gd name="connsiteY24" fmla="*/ 2049703 h 2280605"/>
                  <a:gd name="connsiteX25" fmla="*/ 1842458 w 3152217"/>
                  <a:gd name="connsiteY25" fmla="*/ 1960447 h 2280605"/>
                  <a:gd name="connsiteX26" fmla="*/ 1533525 w 3152217"/>
                  <a:gd name="connsiteY26" fmla="*/ 1548507 h 2280605"/>
                  <a:gd name="connsiteX27" fmla="*/ 1219200 w 3152217"/>
                  <a:gd name="connsiteY27" fmla="*/ 1243707 h 2280605"/>
                  <a:gd name="connsiteX28" fmla="*/ 571500 w 3152217"/>
                  <a:gd name="connsiteY28" fmla="*/ 1358007 h 2280605"/>
                  <a:gd name="connsiteX29" fmla="*/ 0 w 3152217"/>
                  <a:gd name="connsiteY29" fmla="*/ 1329432 h 2280605"/>
                  <a:gd name="connsiteX30" fmla="*/ 0 w 3152217"/>
                  <a:gd name="connsiteY30" fmla="*/ 14982 h 2280605"/>
                  <a:gd name="connsiteX31" fmla="*/ 390525 w 3152217"/>
                  <a:gd name="connsiteY31" fmla="*/ 24507 h 2280605"/>
                  <a:gd name="connsiteX0" fmla="*/ 390525 w 3152217"/>
                  <a:gd name="connsiteY0" fmla="*/ 9525 h 2265623"/>
                  <a:gd name="connsiteX1" fmla="*/ 95250 w 3152217"/>
                  <a:gd name="connsiteY1" fmla="*/ 257175 h 2265623"/>
                  <a:gd name="connsiteX2" fmla="*/ 1352550 w 3152217"/>
                  <a:gd name="connsiteY2" fmla="*/ 133350 h 2265623"/>
                  <a:gd name="connsiteX3" fmla="*/ 2314575 w 3152217"/>
                  <a:gd name="connsiteY3" fmla="*/ 333375 h 2265623"/>
                  <a:gd name="connsiteX4" fmla="*/ 2724150 w 3152217"/>
                  <a:gd name="connsiteY4" fmla="*/ 828675 h 2265623"/>
                  <a:gd name="connsiteX5" fmla="*/ 3152217 w 3152217"/>
                  <a:gd name="connsiteY5" fmla="*/ 1265310 h 2265623"/>
                  <a:gd name="connsiteX6" fmla="*/ 3152217 w 3152217"/>
                  <a:gd name="connsiteY6" fmla="*/ 1477527 h 2265623"/>
                  <a:gd name="connsiteX7" fmla="*/ 2940000 w 3152217"/>
                  <a:gd name="connsiteY7" fmla="*/ 1477527 h 2265623"/>
                  <a:gd name="connsiteX8" fmla="*/ 2539107 w 3152217"/>
                  <a:gd name="connsiteY8" fmla="*/ 1076633 h 2265623"/>
                  <a:gd name="connsiteX9" fmla="*/ 2474399 w 3152217"/>
                  <a:gd name="connsiteY9" fmla="*/ 1163342 h 2265623"/>
                  <a:gd name="connsiteX10" fmla="*/ 2907621 w 3152217"/>
                  <a:gd name="connsiteY10" fmla="*/ 1596565 h 2265623"/>
                  <a:gd name="connsiteX11" fmla="*/ 2907621 w 3152217"/>
                  <a:gd name="connsiteY11" fmla="*/ 1808782 h 2265623"/>
                  <a:gd name="connsiteX12" fmla="*/ 2695404 w 3152217"/>
                  <a:gd name="connsiteY12" fmla="*/ 1808782 h 2265623"/>
                  <a:gd name="connsiteX13" fmla="*/ 2293017 w 3152217"/>
                  <a:gd name="connsiteY13" fmla="*/ 1406394 h 2265623"/>
                  <a:gd name="connsiteX14" fmla="*/ 2228234 w 3152217"/>
                  <a:gd name="connsiteY14" fmla="*/ 1493203 h 2265623"/>
                  <a:gd name="connsiteX15" fmla="*/ 2648161 w 3152217"/>
                  <a:gd name="connsiteY15" fmla="*/ 1913130 h 2265623"/>
                  <a:gd name="connsiteX16" fmla="*/ 2648161 w 3152217"/>
                  <a:gd name="connsiteY16" fmla="*/ 2125347 h 2265623"/>
                  <a:gd name="connsiteX17" fmla="*/ 2435944 w 3152217"/>
                  <a:gd name="connsiteY17" fmla="*/ 2125347 h 2265623"/>
                  <a:gd name="connsiteX18" fmla="*/ 2046853 w 3152217"/>
                  <a:gd name="connsiteY18" fmla="*/ 1736254 h 2265623"/>
                  <a:gd name="connsiteX19" fmla="*/ 1987859 w 3152217"/>
                  <a:gd name="connsiteY19" fmla="*/ 1822504 h 2265623"/>
                  <a:gd name="connsiteX20" fmla="*/ 2218760 w 3152217"/>
                  <a:gd name="connsiteY20" fmla="*/ 2053406 h 2265623"/>
                  <a:gd name="connsiteX21" fmla="*/ 2218760 w 3152217"/>
                  <a:gd name="connsiteY21" fmla="*/ 2265623 h 2265623"/>
                  <a:gd name="connsiteX22" fmla="*/ 2006543 w 3152217"/>
                  <a:gd name="connsiteY22" fmla="*/ 2265623 h 2265623"/>
                  <a:gd name="connsiteX23" fmla="*/ 1798691 w 3152217"/>
                  <a:gd name="connsiteY23" fmla="*/ 2057769 h 2265623"/>
                  <a:gd name="connsiteX24" fmla="*/ 1775643 w 3152217"/>
                  <a:gd name="connsiteY24" fmla="*/ 2034721 h 2265623"/>
                  <a:gd name="connsiteX25" fmla="*/ 1842458 w 3152217"/>
                  <a:gd name="connsiteY25" fmla="*/ 1945465 h 2265623"/>
                  <a:gd name="connsiteX26" fmla="*/ 1533525 w 3152217"/>
                  <a:gd name="connsiteY26" fmla="*/ 1533525 h 2265623"/>
                  <a:gd name="connsiteX27" fmla="*/ 1219200 w 3152217"/>
                  <a:gd name="connsiteY27" fmla="*/ 1228725 h 2265623"/>
                  <a:gd name="connsiteX28" fmla="*/ 571500 w 3152217"/>
                  <a:gd name="connsiteY28" fmla="*/ 1343025 h 2265623"/>
                  <a:gd name="connsiteX29" fmla="*/ 0 w 3152217"/>
                  <a:gd name="connsiteY29" fmla="*/ 1314450 h 2265623"/>
                  <a:gd name="connsiteX30" fmla="*/ 0 w 3152217"/>
                  <a:gd name="connsiteY30" fmla="*/ 0 h 2265623"/>
                  <a:gd name="connsiteX31" fmla="*/ 390525 w 3152217"/>
                  <a:gd name="connsiteY31" fmla="*/ 9525 h 2265623"/>
                  <a:gd name="connsiteX0" fmla="*/ 390525 w 3152217"/>
                  <a:gd name="connsiteY0" fmla="*/ 9525 h 2265623"/>
                  <a:gd name="connsiteX1" fmla="*/ 95250 w 3152217"/>
                  <a:gd name="connsiteY1" fmla="*/ 257175 h 2265623"/>
                  <a:gd name="connsiteX2" fmla="*/ 1352550 w 3152217"/>
                  <a:gd name="connsiteY2" fmla="*/ 133350 h 2265623"/>
                  <a:gd name="connsiteX3" fmla="*/ 2314575 w 3152217"/>
                  <a:gd name="connsiteY3" fmla="*/ 333375 h 2265623"/>
                  <a:gd name="connsiteX4" fmla="*/ 2724150 w 3152217"/>
                  <a:gd name="connsiteY4" fmla="*/ 828675 h 2265623"/>
                  <a:gd name="connsiteX5" fmla="*/ 3152217 w 3152217"/>
                  <a:gd name="connsiteY5" fmla="*/ 1265310 h 2265623"/>
                  <a:gd name="connsiteX6" fmla="*/ 3152217 w 3152217"/>
                  <a:gd name="connsiteY6" fmla="*/ 1477527 h 2265623"/>
                  <a:gd name="connsiteX7" fmla="*/ 2940000 w 3152217"/>
                  <a:gd name="connsiteY7" fmla="*/ 1477527 h 2265623"/>
                  <a:gd name="connsiteX8" fmla="*/ 2539107 w 3152217"/>
                  <a:gd name="connsiteY8" fmla="*/ 1076633 h 2265623"/>
                  <a:gd name="connsiteX9" fmla="*/ 2474399 w 3152217"/>
                  <a:gd name="connsiteY9" fmla="*/ 1163342 h 2265623"/>
                  <a:gd name="connsiteX10" fmla="*/ 2907621 w 3152217"/>
                  <a:gd name="connsiteY10" fmla="*/ 1596565 h 2265623"/>
                  <a:gd name="connsiteX11" fmla="*/ 2907621 w 3152217"/>
                  <a:gd name="connsiteY11" fmla="*/ 1808782 h 2265623"/>
                  <a:gd name="connsiteX12" fmla="*/ 2695404 w 3152217"/>
                  <a:gd name="connsiteY12" fmla="*/ 1808782 h 2265623"/>
                  <a:gd name="connsiteX13" fmla="*/ 2293017 w 3152217"/>
                  <a:gd name="connsiteY13" fmla="*/ 1406394 h 2265623"/>
                  <a:gd name="connsiteX14" fmla="*/ 2228234 w 3152217"/>
                  <a:gd name="connsiteY14" fmla="*/ 1493203 h 2265623"/>
                  <a:gd name="connsiteX15" fmla="*/ 2648161 w 3152217"/>
                  <a:gd name="connsiteY15" fmla="*/ 1913130 h 2265623"/>
                  <a:gd name="connsiteX16" fmla="*/ 2648161 w 3152217"/>
                  <a:gd name="connsiteY16" fmla="*/ 2125347 h 2265623"/>
                  <a:gd name="connsiteX17" fmla="*/ 2435944 w 3152217"/>
                  <a:gd name="connsiteY17" fmla="*/ 2125347 h 2265623"/>
                  <a:gd name="connsiteX18" fmla="*/ 2046853 w 3152217"/>
                  <a:gd name="connsiteY18" fmla="*/ 1736254 h 2265623"/>
                  <a:gd name="connsiteX19" fmla="*/ 1987859 w 3152217"/>
                  <a:gd name="connsiteY19" fmla="*/ 1822504 h 2265623"/>
                  <a:gd name="connsiteX20" fmla="*/ 2218760 w 3152217"/>
                  <a:gd name="connsiteY20" fmla="*/ 2053406 h 2265623"/>
                  <a:gd name="connsiteX21" fmla="*/ 2218760 w 3152217"/>
                  <a:gd name="connsiteY21" fmla="*/ 2265623 h 2265623"/>
                  <a:gd name="connsiteX22" fmla="*/ 2006543 w 3152217"/>
                  <a:gd name="connsiteY22" fmla="*/ 2265623 h 2265623"/>
                  <a:gd name="connsiteX23" fmla="*/ 1798691 w 3152217"/>
                  <a:gd name="connsiteY23" fmla="*/ 2057769 h 2265623"/>
                  <a:gd name="connsiteX24" fmla="*/ 1775643 w 3152217"/>
                  <a:gd name="connsiteY24" fmla="*/ 2034721 h 2265623"/>
                  <a:gd name="connsiteX25" fmla="*/ 1842458 w 3152217"/>
                  <a:gd name="connsiteY25" fmla="*/ 1945465 h 2265623"/>
                  <a:gd name="connsiteX26" fmla="*/ 1533525 w 3152217"/>
                  <a:gd name="connsiteY26" fmla="*/ 1533525 h 2265623"/>
                  <a:gd name="connsiteX27" fmla="*/ 1219200 w 3152217"/>
                  <a:gd name="connsiteY27" fmla="*/ 1228725 h 2265623"/>
                  <a:gd name="connsiteX28" fmla="*/ 571500 w 3152217"/>
                  <a:gd name="connsiteY28" fmla="*/ 1343025 h 2265623"/>
                  <a:gd name="connsiteX29" fmla="*/ 0 w 3152217"/>
                  <a:gd name="connsiteY29" fmla="*/ 1314450 h 2265623"/>
                  <a:gd name="connsiteX30" fmla="*/ 0 w 3152217"/>
                  <a:gd name="connsiteY30" fmla="*/ 0 h 2265623"/>
                  <a:gd name="connsiteX31" fmla="*/ 390525 w 3152217"/>
                  <a:gd name="connsiteY31" fmla="*/ 9525 h 2265623"/>
                  <a:gd name="connsiteX0" fmla="*/ 400050 w 3152217"/>
                  <a:gd name="connsiteY0" fmla="*/ 0 h 2284673"/>
                  <a:gd name="connsiteX1" fmla="*/ 95250 w 3152217"/>
                  <a:gd name="connsiteY1" fmla="*/ 276225 h 2284673"/>
                  <a:gd name="connsiteX2" fmla="*/ 1352550 w 3152217"/>
                  <a:gd name="connsiteY2" fmla="*/ 152400 h 2284673"/>
                  <a:gd name="connsiteX3" fmla="*/ 2314575 w 3152217"/>
                  <a:gd name="connsiteY3" fmla="*/ 352425 h 2284673"/>
                  <a:gd name="connsiteX4" fmla="*/ 2724150 w 3152217"/>
                  <a:gd name="connsiteY4" fmla="*/ 847725 h 2284673"/>
                  <a:gd name="connsiteX5" fmla="*/ 3152217 w 3152217"/>
                  <a:gd name="connsiteY5" fmla="*/ 1284360 h 2284673"/>
                  <a:gd name="connsiteX6" fmla="*/ 3152217 w 3152217"/>
                  <a:gd name="connsiteY6" fmla="*/ 1496577 h 2284673"/>
                  <a:gd name="connsiteX7" fmla="*/ 2940000 w 3152217"/>
                  <a:gd name="connsiteY7" fmla="*/ 1496577 h 2284673"/>
                  <a:gd name="connsiteX8" fmla="*/ 2539107 w 3152217"/>
                  <a:gd name="connsiteY8" fmla="*/ 1095683 h 2284673"/>
                  <a:gd name="connsiteX9" fmla="*/ 2474399 w 3152217"/>
                  <a:gd name="connsiteY9" fmla="*/ 1182392 h 2284673"/>
                  <a:gd name="connsiteX10" fmla="*/ 2907621 w 3152217"/>
                  <a:gd name="connsiteY10" fmla="*/ 1615615 h 2284673"/>
                  <a:gd name="connsiteX11" fmla="*/ 2907621 w 3152217"/>
                  <a:gd name="connsiteY11" fmla="*/ 1827832 h 2284673"/>
                  <a:gd name="connsiteX12" fmla="*/ 2695404 w 3152217"/>
                  <a:gd name="connsiteY12" fmla="*/ 1827832 h 2284673"/>
                  <a:gd name="connsiteX13" fmla="*/ 2293017 w 3152217"/>
                  <a:gd name="connsiteY13" fmla="*/ 1425444 h 2284673"/>
                  <a:gd name="connsiteX14" fmla="*/ 2228234 w 3152217"/>
                  <a:gd name="connsiteY14" fmla="*/ 1512253 h 2284673"/>
                  <a:gd name="connsiteX15" fmla="*/ 2648161 w 3152217"/>
                  <a:gd name="connsiteY15" fmla="*/ 1932180 h 2284673"/>
                  <a:gd name="connsiteX16" fmla="*/ 2648161 w 3152217"/>
                  <a:gd name="connsiteY16" fmla="*/ 2144397 h 2284673"/>
                  <a:gd name="connsiteX17" fmla="*/ 2435944 w 3152217"/>
                  <a:gd name="connsiteY17" fmla="*/ 2144397 h 2284673"/>
                  <a:gd name="connsiteX18" fmla="*/ 2046853 w 3152217"/>
                  <a:gd name="connsiteY18" fmla="*/ 1755304 h 2284673"/>
                  <a:gd name="connsiteX19" fmla="*/ 1987859 w 3152217"/>
                  <a:gd name="connsiteY19" fmla="*/ 1841554 h 2284673"/>
                  <a:gd name="connsiteX20" fmla="*/ 2218760 w 3152217"/>
                  <a:gd name="connsiteY20" fmla="*/ 2072456 h 2284673"/>
                  <a:gd name="connsiteX21" fmla="*/ 2218760 w 3152217"/>
                  <a:gd name="connsiteY21" fmla="*/ 2284673 h 2284673"/>
                  <a:gd name="connsiteX22" fmla="*/ 2006543 w 3152217"/>
                  <a:gd name="connsiteY22" fmla="*/ 2284673 h 2284673"/>
                  <a:gd name="connsiteX23" fmla="*/ 1798691 w 3152217"/>
                  <a:gd name="connsiteY23" fmla="*/ 2076819 h 2284673"/>
                  <a:gd name="connsiteX24" fmla="*/ 1775643 w 3152217"/>
                  <a:gd name="connsiteY24" fmla="*/ 2053771 h 2284673"/>
                  <a:gd name="connsiteX25" fmla="*/ 1842458 w 3152217"/>
                  <a:gd name="connsiteY25" fmla="*/ 1964515 h 2284673"/>
                  <a:gd name="connsiteX26" fmla="*/ 1533525 w 3152217"/>
                  <a:gd name="connsiteY26" fmla="*/ 1552575 h 2284673"/>
                  <a:gd name="connsiteX27" fmla="*/ 1219200 w 3152217"/>
                  <a:gd name="connsiteY27" fmla="*/ 1247775 h 2284673"/>
                  <a:gd name="connsiteX28" fmla="*/ 571500 w 3152217"/>
                  <a:gd name="connsiteY28" fmla="*/ 1362075 h 2284673"/>
                  <a:gd name="connsiteX29" fmla="*/ 0 w 3152217"/>
                  <a:gd name="connsiteY29" fmla="*/ 1333500 h 2284673"/>
                  <a:gd name="connsiteX30" fmla="*/ 0 w 3152217"/>
                  <a:gd name="connsiteY30" fmla="*/ 19050 h 2284673"/>
                  <a:gd name="connsiteX31" fmla="*/ 400050 w 3152217"/>
                  <a:gd name="connsiteY31" fmla="*/ 0 h 2284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152217" h="2284673">
                    <a:moveTo>
                      <a:pt x="400050" y="0"/>
                    </a:moveTo>
                    <a:lnTo>
                      <a:pt x="95250" y="276225"/>
                    </a:lnTo>
                    <a:cubicBezTo>
                      <a:pt x="349250" y="777875"/>
                      <a:pt x="831850" y="460375"/>
                      <a:pt x="1352550" y="152400"/>
                    </a:cubicBezTo>
                    <a:cubicBezTo>
                      <a:pt x="1641475" y="288925"/>
                      <a:pt x="1968500" y="301625"/>
                      <a:pt x="2314575" y="352425"/>
                    </a:cubicBezTo>
                    <a:cubicBezTo>
                      <a:pt x="2451100" y="603250"/>
                      <a:pt x="2587625" y="682625"/>
                      <a:pt x="2724150" y="847725"/>
                    </a:cubicBezTo>
                    <a:lnTo>
                      <a:pt x="3152217" y="1284360"/>
                    </a:lnTo>
                    <a:cubicBezTo>
                      <a:pt x="3210819" y="1342962"/>
                      <a:pt x="3210819" y="1437975"/>
                      <a:pt x="3152217" y="1496577"/>
                    </a:cubicBezTo>
                    <a:cubicBezTo>
                      <a:pt x="3093615" y="1555179"/>
                      <a:pt x="2998602" y="1555179"/>
                      <a:pt x="2940000" y="1496577"/>
                    </a:cubicBezTo>
                    <a:lnTo>
                      <a:pt x="2539107" y="1095683"/>
                    </a:lnTo>
                    <a:lnTo>
                      <a:pt x="2474399" y="1182392"/>
                    </a:lnTo>
                    <a:lnTo>
                      <a:pt x="2907621" y="1615615"/>
                    </a:lnTo>
                    <a:cubicBezTo>
                      <a:pt x="2966223" y="1674217"/>
                      <a:pt x="2966223" y="1769230"/>
                      <a:pt x="2907621" y="1827832"/>
                    </a:cubicBezTo>
                    <a:cubicBezTo>
                      <a:pt x="2849019" y="1886434"/>
                      <a:pt x="2754006" y="1886434"/>
                      <a:pt x="2695404" y="1827832"/>
                    </a:cubicBezTo>
                    <a:lnTo>
                      <a:pt x="2293017" y="1425444"/>
                    </a:lnTo>
                    <a:lnTo>
                      <a:pt x="2228234" y="1512253"/>
                    </a:lnTo>
                    <a:lnTo>
                      <a:pt x="2648161" y="1932180"/>
                    </a:lnTo>
                    <a:cubicBezTo>
                      <a:pt x="2706763" y="1990782"/>
                      <a:pt x="2706763" y="2085795"/>
                      <a:pt x="2648161" y="2144397"/>
                    </a:cubicBezTo>
                    <a:cubicBezTo>
                      <a:pt x="2589559" y="2202999"/>
                      <a:pt x="2494546" y="2202999"/>
                      <a:pt x="2435944" y="2144397"/>
                    </a:cubicBezTo>
                    <a:lnTo>
                      <a:pt x="2046853" y="1755304"/>
                    </a:lnTo>
                    <a:lnTo>
                      <a:pt x="1987859" y="1841554"/>
                    </a:lnTo>
                    <a:lnTo>
                      <a:pt x="2218760" y="2072456"/>
                    </a:lnTo>
                    <a:cubicBezTo>
                      <a:pt x="2277362" y="2131058"/>
                      <a:pt x="2277362" y="2226071"/>
                      <a:pt x="2218760" y="2284673"/>
                    </a:cubicBezTo>
                    <a:cubicBezTo>
                      <a:pt x="2160158" y="2343275"/>
                      <a:pt x="2065146" y="2343275"/>
                      <a:pt x="2006543" y="2284673"/>
                    </a:cubicBezTo>
                    <a:lnTo>
                      <a:pt x="1798691" y="2076819"/>
                    </a:lnTo>
                    <a:lnTo>
                      <a:pt x="1775643" y="2053771"/>
                    </a:lnTo>
                    <a:lnTo>
                      <a:pt x="1842458" y="1964515"/>
                    </a:lnTo>
                    <a:cubicBezTo>
                      <a:pt x="2026677" y="1607442"/>
                      <a:pt x="1697608" y="1472750"/>
                      <a:pt x="1533525" y="1552575"/>
                    </a:cubicBezTo>
                    <a:cubicBezTo>
                      <a:pt x="1555750" y="1323975"/>
                      <a:pt x="1380229" y="1237081"/>
                      <a:pt x="1219200" y="1247775"/>
                    </a:cubicBezTo>
                    <a:cubicBezTo>
                      <a:pt x="1190625" y="958850"/>
                      <a:pt x="838200" y="793750"/>
                      <a:pt x="571500" y="1362075"/>
                    </a:cubicBezTo>
                    <a:cubicBezTo>
                      <a:pt x="504825" y="1114425"/>
                      <a:pt x="276225" y="1066800"/>
                      <a:pt x="0" y="1333500"/>
                    </a:cubicBezTo>
                    <a:lnTo>
                      <a:pt x="0" y="19050"/>
                    </a:lnTo>
                    <a:lnTo>
                      <a:pt x="40005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9" name="Rectangle 5">
              <a:extLst>
                <a:ext uri="{FF2B5EF4-FFF2-40B4-BE49-F238E27FC236}">
                  <a16:creationId xmlns:a16="http://schemas.microsoft.com/office/drawing/2014/main" id="{2E9E6190-AD92-403A-9D1E-138B48FE1B27}"/>
                </a:ext>
              </a:extLst>
            </p:cNvPr>
            <p:cNvSpPr/>
            <p:nvPr/>
          </p:nvSpPr>
          <p:spPr>
            <a:xfrm>
              <a:off x="8255545" y="5040184"/>
              <a:ext cx="125744" cy="10064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Rectangle 6">
              <a:extLst>
                <a:ext uri="{FF2B5EF4-FFF2-40B4-BE49-F238E27FC236}">
                  <a16:creationId xmlns:a16="http://schemas.microsoft.com/office/drawing/2014/main" id="{A9F0A721-372D-48F3-AB54-699D81282CB9}"/>
                </a:ext>
              </a:extLst>
            </p:cNvPr>
            <p:cNvSpPr/>
            <p:nvPr/>
          </p:nvSpPr>
          <p:spPr>
            <a:xfrm>
              <a:off x="6032398" y="5012718"/>
              <a:ext cx="125744" cy="10064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Rectangle 7">
              <a:extLst>
                <a:ext uri="{FF2B5EF4-FFF2-40B4-BE49-F238E27FC236}">
                  <a16:creationId xmlns:a16="http://schemas.microsoft.com/office/drawing/2014/main" id="{24A7F441-49BE-47B7-BE39-614961411802}"/>
                </a:ext>
              </a:extLst>
            </p:cNvPr>
            <p:cNvSpPr/>
            <p:nvPr/>
          </p:nvSpPr>
          <p:spPr>
            <a:xfrm>
              <a:off x="8377433" y="4941393"/>
              <a:ext cx="419148" cy="11741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Rectangle 8">
              <a:extLst>
                <a:ext uri="{FF2B5EF4-FFF2-40B4-BE49-F238E27FC236}">
                  <a16:creationId xmlns:a16="http://schemas.microsoft.com/office/drawing/2014/main" id="{457D3B71-5105-43D3-A5BB-EF809B4B093A}"/>
                </a:ext>
              </a:extLst>
            </p:cNvPr>
            <p:cNvSpPr/>
            <p:nvPr/>
          </p:nvSpPr>
          <p:spPr>
            <a:xfrm>
              <a:off x="5620418" y="4914103"/>
              <a:ext cx="419148" cy="11741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Oval 9">
              <a:extLst>
                <a:ext uri="{FF2B5EF4-FFF2-40B4-BE49-F238E27FC236}">
                  <a16:creationId xmlns:a16="http://schemas.microsoft.com/office/drawing/2014/main" id="{BB573FAC-204B-459F-AA56-F4D75A0A2E7F}"/>
                </a:ext>
              </a:extLst>
            </p:cNvPr>
            <p:cNvSpPr/>
            <p:nvPr/>
          </p:nvSpPr>
          <p:spPr>
            <a:xfrm>
              <a:off x="8548847" y="584393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4" name="Oval 10">
              <a:extLst>
                <a:ext uri="{FF2B5EF4-FFF2-40B4-BE49-F238E27FC236}">
                  <a16:creationId xmlns:a16="http://schemas.microsoft.com/office/drawing/2014/main" id="{2B3571CB-979A-4858-8B45-4F6247BC2CF2}"/>
                </a:ext>
              </a:extLst>
            </p:cNvPr>
            <p:cNvSpPr/>
            <p:nvPr/>
          </p:nvSpPr>
          <p:spPr>
            <a:xfrm>
              <a:off x="5791834" y="5863156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22" name="TextBox 421">
            <a:extLst>
              <a:ext uri="{FF2B5EF4-FFF2-40B4-BE49-F238E27FC236}">
                <a16:creationId xmlns:a16="http://schemas.microsoft.com/office/drawing/2014/main" id="{74DDFD0F-32D9-4E31-88F1-331BCAF08203}"/>
              </a:ext>
            </a:extLst>
          </p:cNvPr>
          <p:cNvSpPr txBox="1"/>
          <p:nvPr/>
        </p:nvSpPr>
        <p:spPr>
          <a:xfrm>
            <a:off x="7845403" y="2248183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23" name="Group 26">
            <a:extLst>
              <a:ext uri="{FF2B5EF4-FFF2-40B4-BE49-F238E27FC236}">
                <a16:creationId xmlns:a16="http://schemas.microsoft.com/office/drawing/2014/main" id="{62810885-E512-419C-B91E-B97590822954}"/>
              </a:ext>
            </a:extLst>
          </p:cNvPr>
          <p:cNvGrpSpPr/>
          <p:nvPr/>
        </p:nvGrpSpPr>
        <p:grpSpPr>
          <a:xfrm>
            <a:off x="7625048" y="3462057"/>
            <a:ext cx="1401048" cy="1107996"/>
            <a:chOff x="2551705" y="4283314"/>
            <a:chExt cx="2357003" cy="1107996"/>
          </a:xfrm>
        </p:grpSpPr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526A43EF-3C8E-4719-97F6-125202F87727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A66D29FC-A6E4-477C-A057-C2201C7C3C6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26" name="TextBox 425">
            <a:extLst>
              <a:ext uri="{FF2B5EF4-FFF2-40B4-BE49-F238E27FC236}">
                <a16:creationId xmlns:a16="http://schemas.microsoft.com/office/drawing/2014/main" id="{886EA1C7-D9D7-41FC-BA4C-8742BA8FD6D6}"/>
              </a:ext>
            </a:extLst>
          </p:cNvPr>
          <p:cNvSpPr txBox="1"/>
          <p:nvPr/>
        </p:nvSpPr>
        <p:spPr>
          <a:xfrm>
            <a:off x="9780418" y="2248183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27" name="Group 30">
            <a:extLst>
              <a:ext uri="{FF2B5EF4-FFF2-40B4-BE49-F238E27FC236}">
                <a16:creationId xmlns:a16="http://schemas.microsoft.com/office/drawing/2014/main" id="{2D316099-51DC-49A9-8D9E-E854F1004C7B}"/>
              </a:ext>
            </a:extLst>
          </p:cNvPr>
          <p:cNvGrpSpPr/>
          <p:nvPr/>
        </p:nvGrpSpPr>
        <p:grpSpPr>
          <a:xfrm>
            <a:off x="9560063" y="3462057"/>
            <a:ext cx="1401048" cy="1107996"/>
            <a:chOff x="2551705" y="4283314"/>
            <a:chExt cx="2357003" cy="1107996"/>
          </a:xfrm>
        </p:grpSpPr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74E7E8A2-096D-40A0-92D3-CAB32666DA8B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A393F8C7-D014-4A29-B367-4CFFD6B3C2F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30" name="TextBox 429">
            <a:extLst>
              <a:ext uri="{FF2B5EF4-FFF2-40B4-BE49-F238E27FC236}">
                <a16:creationId xmlns:a16="http://schemas.microsoft.com/office/drawing/2014/main" id="{5226486D-A2F8-4C62-AA3E-E0A00F09DD11}"/>
              </a:ext>
            </a:extLst>
          </p:cNvPr>
          <p:cNvSpPr txBox="1"/>
          <p:nvPr/>
        </p:nvSpPr>
        <p:spPr>
          <a:xfrm>
            <a:off x="4016698" y="2248183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31" name="Group 34">
            <a:extLst>
              <a:ext uri="{FF2B5EF4-FFF2-40B4-BE49-F238E27FC236}">
                <a16:creationId xmlns:a16="http://schemas.microsoft.com/office/drawing/2014/main" id="{A95BA455-77AB-4046-8017-A21E2AD3F727}"/>
              </a:ext>
            </a:extLst>
          </p:cNvPr>
          <p:cNvGrpSpPr/>
          <p:nvPr/>
        </p:nvGrpSpPr>
        <p:grpSpPr>
          <a:xfrm>
            <a:off x="3796343" y="3462057"/>
            <a:ext cx="1401048" cy="1107996"/>
            <a:chOff x="2551705" y="4283314"/>
            <a:chExt cx="2357003" cy="1107996"/>
          </a:xfrm>
        </p:grpSpPr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55B500C8-BAB2-47D0-B594-FFADF3D07530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85FC7C8F-7466-43CE-A70A-219CFC2DBBD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34" name="TextBox 433">
            <a:extLst>
              <a:ext uri="{FF2B5EF4-FFF2-40B4-BE49-F238E27FC236}">
                <a16:creationId xmlns:a16="http://schemas.microsoft.com/office/drawing/2014/main" id="{BB9866BA-D013-4F86-8786-1DB78799B020}"/>
              </a:ext>
            </a:extLst>
          </p:cNvPr>
          <p:cNvSpPr txBox="1"/>
          <p:nvPr/>
        </p:nvSpPr>
        <p:spPr>
          <a:xfrm>
            <a:off x="5931051" y="4861323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35" name="Group 38">
            <a:extLst>
              <a:ext uri="{FF2B5EF4-FFF2-40B4-BE49-F238E27FC236}">
                <a16:creationId xmlns:a16="http://schemas.microsoft.com/office/drawing/2014/main" id="{C2206338-E27A-45C2-97B0-50F811B7E7C0}"/>
              </a:ext>
            </a:extLst>
          </p:cNvPr>
          <p:cNvGrpSpPr/>
          <p:nvPr/>
        </p:nvGrpSpPr>
        <p:grpSpPr>
          <a:xfrm>
            <a:off x="5710696" y="3462057"/>
            <a:ext cx="1401048" cy="1107996"/>
            <a:chOff x="2551705" y="4283314"/>
            <a:chExt cx="2357003" cy="1107996"/>
          </a:xfrm>
        </p:grpSpPr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47020428-C72F-436E-8202-BD0370B4D960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00677D48-853E-433E-A656-0B43C0ED50F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38" name="TextBox 437">
            <a:extLst>
              <a:ext uri="{FF2B5EF4-FFF2-40B4-BE49-F238E27FC236}">
                <a16:creationId xmlns:a16="http://schemas.microsoft.com/office/drawing/2014/main" id="{838882A4-D0A0-403D-AFCE-185A26A5BE2F}"/>
              </a:ext>
            </a:extLst>
          </p:cNvPr>
          <p:cNvSpPr txBox="1"/>
          <p:nvPr/>
        </p:nvSpPr>
        <p:spPr>
          <a:xfrm>
            <a:off x="2102345" y="4861323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05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39" name="Group 42">
            <a:extLst>
              <a:ext uri="{FF2B5EF4-FFF2-40B4-BE49-F238E27FC236}">
                <a16:creationId xmlns:a16="http://schemas.microsoft.com/office/drawing/2014/main" id="{01E9C932-C8B6-4DDC-A466-91060B557E02}"/>
              </a:ext>
            </a:extLst>
          </p:cNvPr>
          <p:cNvGrpSpPr/>
          <p:nvPr/>
        </p:nvGrpSpPr>
        <p:grpSpPr>
          <a:xfrm>
            <a:off x="1881990" y="3462057"/>
            <a:ext cx="1401048" cy="1107996"/>
            <a:chOff x="2551705" y="4283314"/>
            <a:chExt cx="2357003" cy="1107996"/>
          </a:xfrm>
        </p:grpSpPr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39BB1350-C307-4E9D-822D-635055BFD401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E550D131-CC65-42C3-B6E7-69E0DCB71D4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2" name="그룹 441">
            <a:extLst>
              <a:ext uri="{FF2B5EF4-FFF2-40B4-BE49-F238E27FC236}">
                <a16:creationId xmlns:a16="http://schemas.microsoft.com/office/drawing/2014/main" id="{74BEC2A6-C9EA-497C-A13F-7093AAA0EFDA}"/>
              </a:ext>
            </a:extLst>
          </p:cNvPr>
          <p:cNvGrpSpPr/>
          <p:nvPr/>
        </p:nvGrpSpPr>
        <p:grpSpPr>
          <a:xfrm rot="10800000">
            <a:off x="1575617" y="3387100"/>
            <a:ext cx="2013796" cy="2658860"/>
            <a:chOff x="1461188" y="2203612"/>
            <a:chExt cx="2149652" cy="2838234"/>
          </a:xfrm>
          <a:solidFill>
            <a:schemeClr val="accent4"/>
          </a:solidFill>
        </p:grpSpPr>
        <p:sp>
          <p:nvSpPr>
            <p:cNvPr id="443" name="막힌 원호 442">
              <a:extLst>
                <a:ext uri="{FF2B5EF4-FFF2-40B4-BE49-F238E27FC236}">
                  <a16:creationId xmlns:a16="http://schemas.microsoft.com/office/drawing/2014/main" id="{91654CC4-075F-441F-B658-803D7BAD4293}"/>
                </a:ext>
              </a:extLst>
            </p:cNvPr>
            <p:cNvSpPr/>
            <p:nvPr/>
          </p:nvSpPr>
          <p:spPr>
            <a:xfrm>
              <a:off x="1461188" y="2203612"/>
              <a:ext cx="2149652" cy="2149652"/>
            </a:xfrm>
            <a:prstGeom prst="blockArc">
              <a:avLst>
                <a:gd name="adj1" fmla="val 10800000"/>
                <a:gd name="adj2" fmla="val 65562"/>
                <a:gd name="adj3" fmla="val 47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4" name="직사각형 443">
              <a:extLst>
                <a:ext uri="{FF2B5EF4-FFF2-40B4-BE49-F238E27FC236}">
                  <a16:creationId xmlns:a16="http://schemas.microsoft.com/office/drawing/2014/main" id="{14C14318-657B-4415-BCB4-79E66F59452F}"/>
                </a:ext>
              </a:extLst>
            </p:cNvPr>
            <p:cNvSpPr/>
            <p:nvPr/>
          </p:nvSpPr>
          <p:spPr>
            <a:xfrm>
              <a:off x="1461188" y="3274130"/>
              <a:ext cx="101865" cy="4995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5" name="직사각형 444">
              <a:extLst>
                <a:ext uri="{FF2B5EF4-FFF2-40B4-BE49-F238E27FC236}">
                  <a16:creationId xmlns:a16="http://schemas.microsoft.com/office/drawing/2014/main" id="{5BE5F85F-888B-4846-8E2D-AAF39802C52E}"/>
                </a:ext>
              </a:extLst>
            </p:cNvPr>
            <p:cNvSpPr/>
            <p:nvPr/>
          </p:nvSpPr>
          <p:spPr>
            <a:xfrm>
              <a:off x="3508975" y="3274127"/>
              <a:ext cx="101865" cy="1767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3FBD4962-3209-4160-9A5A-7B9FD8738554}"/>
              </a:ext>
            </a:extLst>
          </p:cNvPr>
          <p:cNvGrpSpPr/>
          <p:nvPr/>
        </p:nvGrpSpPr>
        <p:grpSpPr>
          <a:xfrm>
            <a:off x="3496412" y="1847214"/>
            <a:ext cx="2013796" cy="2658853"/>
            <a:chOff x="1461188" y="2203612"/>
            <a:chExt cx="2149652" cy="2838233"/>
          </a:xfrm>
          <a:solidFill>
            <a:schemeClr val="accent3"/>
          </a:solidFill>
        </p:grpSpPr>
        <p:sp>
          <p:nvSpPr>
            <p:cNvPr id="447" name="막힌 원호 446">
              <a:extLst>
                <a:ext uri="{FF2B5EF4-FFF2-40B4-BE49-F238E27FC236}">
                  <a16:creationId xmlns:a16="http://schemas.microsoft.com/office/drawing/2014/main" id="{6AF60E2B-BF02-4BF7-B681-8A8276EFFA2F}"/>
                </a:ext>
              </a:extLst>
            </p:cNvPr>
            <p:cNvSpPr/>
            <p:nvPr/>
          </p:nvSpPr>
          <p:spPr>
            <a:xfrm>
              <a:off x="1461188" y="2203612"/>
              <a:ext cx="2149652" cy="2149652"/>
            </a:xfrm>
            <a:prstGeom prst="blockArc">
              <a:avLst>
                <a:gd name="adj1" fmla="val 10800000"/>
                <a:gd name="adj2" fmla="val 65562"/>
                <a:gd name="adj3" fmla="val 47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8" name="직사각형 447">
              <a:extLst>
                <a:ext uri="{FF2B5EF4-FFF2-40B4-BE49-F238E27FC236}">
                  <a16:creationId xmlns:a16="http://schemas.microsoft.com/office/drawing/2014/main" id="{310F4EAE-F3AB-482B-BFF5-44A6E24F0B1E}"/>
                </a:ext>
              </a:extLst>
            </p:cNvPr>
            <p:cNvSpPr/>
            <p:nvPr/>
          </p:nvSpPr>
          <p:spPr>
            <a:xfrm>
              <a:off x="1461188" y="3274122"/>
              <a:ext cx="101865" cy="17677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9D0D7A72-3B9D-4973-B826-47A3B2A620DA}"/>
                </a:ext>
              </a:extLst>
            </p:cNvPr>
            <p:cNvSpPr/>
            <p:nvPr/>
          </p:nvSpPr>
          <p:spPr>
            <a:xfrm>
              <a:off x="3508975" y="3274127"/>
              <a:ext cx="101865" cy="4995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4D7C7F2F-1B35-4A64-B0DE-2844F9664AAF}"/>
              </a:ext>
            </a:extLst>
          </p:cNvPr>
          <p:cNvGrpSpPr/>
          <p:nvPr/>
        </p:nvGrpSpPr>
        <p:grpSpPr>
          <a:xfrm rot="10800000">
            <a:off x="5410018" y="3387100"/>
            <a:ext cx="2013796" cy="2658859"/>
            <a:chOff x="1461188" y="2203612"/>
            <a:chExt cx="2149652" cy="2838233"/>
          </a:xfrm>
          <a:solidFill>
            <a:schemeClr val="accent2"/>
          </a:solidFill>
        </p:grpSpPr>
        <p:sp>
          <p:nvSpPr>
            <p:cNvPr id="451" name="막힌 원호 450">
              <a:extLst>
                <a:ext uri="{FF2B5EF4-FFF2-40B4-BE49-F238E27FC236}">
                  <a16:creationId xmlns:a16="http://schemas.microsoft.com/office/drawing/2014/main" id="{83742827-3345-437F-9BBD-B9C4D590ABC9}"/>
                </a:ext>
              </a:extLst>
            </p:cNvPr>
            <p:cNvSpPr/>
            <p:nvPr/>
          </p:nvSpPr>
          <p:spPr>
            <a:xfrm>
              <a:off x="1461188" y="2203612"/>
              <a:ext cx="2149652" cy="2149652"/>
            </a:xfrm>
            <a:prstGeom prst="blockArc">
              <a:avLst>
                <a:gd name="adj1" fmla="val 10800000"/>
                <a:gd name="adj2" fmla="val 65562"/>
                <a:gd name="adj3" fmla="val 47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2" name="직사각형 451">
              <a:extLst>
                <a:ext uri="{FF2B5EF4-FFF2-40B4-BE49-F238E27FC236}">
                  <a16:creationId xmlns:a16="http://schemas.microsoft.com/office/drawing/2014/main" id="{EA409187-60FC-415B-937C-8EAB4DC67577}"/>
                </a:ext>
              </a:extLst>
            </p:cNvPr>
            <p:cNvSpPr/>
            <p:nvPr/>
          </p:nvSpPr>
          <p:spPr>
            <a:xfrm>
              <a:off x="1461188" y="3274130"/>
              <a:ext cx="101865" cy="4995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직사각형 452">
              <a:extLst>
                <a:ext uri="{FF2B5EF4-FFF2-40B4-BE49-F238E27FC236}">
                  <a16:creationId xmlns:a16="http://schemas.microsoft.com/office/drawing/2014/main" id="{DC4025C4-A2D5-4D03-8EB9-1C757207FA63}"/>
                </a:ext>
              </a:extLst>
            </p:cNvPr>
            <p:cNvSpPr/>
            <p:nvPr/>
          </p:nvSpPr>
          <p:spPr>
            <a:xfrm>
              <a:off x="3508975" y="3274127"/>
              <a:ext cx="101865" cy="17677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499415AE-FDF7-4565-8813-44300B04AE07}"/>
              </a:ext>
            </a:extLst>
          </p:cNvPr>
          <p:cNvGrpSpPr/>
          <p:nvPr/>
        </p:nvGrpSpPr>
        <p:grpSpPr>
          <a:xfrm>
            <a:off x="7318674" y="1847214"/>
            <a:ext cx="2013796" cy="2658859"/>
            <a:chOff x="1461188" y="2203612"/>
            <a:chExt cx="2149652" cy="2838233"/>
          </a:xfrm>
          <a:solidFill>
            <a:schemeClr val="accent1"/>
          </a:solidFill>
        </p:grpSpPr>
        <p:sp>
          <p:nvSpPr>
            <p:cNvPr id="455" name="막힌 원호 454">
              <a:extLst>
                <a:ext uri="{FF2B5EF4-FFF2-40B4-BE49-F238E27FC236}">
                  <a16:creationId xmlns:a16="http://schemas.microsoft.com/office/drawing/2014/main" id="{ACD55065-B4A1-4125-8DA9-1E31060C41B8}"/>
                </a:ext>
              </a:extLst>
            </p:cNvPr>
            <p:cNvSpPr/>
            <p:nvPr/>
          </p:nvSpPr>
          <p:spPr>
            <a:xfrm>
              <a:off x="1461188" y="2203612"/>
              <a:ext cx="2149652" cy="2149652"/>
            </a:xfrm>
            <a:prstGeom prst="blockArc">
              <a:avLst>
                <a:gd name="adj1" fmla="val 10800000"/>
                <a:gd name="adj2" fmla="val 65562"/>
                <a:gd name="adj3" fmla="val 47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CCE0E7D7-716D-40EE-9DCE-0A071B1CC6DB}"/>
                </a:ext>
              </a:extLst>
            </p:cNvPr>
            <p:cNvSpPr/>
            <p:nvPr/>
          </p:nvSpPr>
          <p:spPr>
            <a:xfrm>
              <a:off x="1461188" y="3274127"/>
              <a:ext cx="101865" cy="17677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FA21FB03-A87F-46B0-B231-6F28F50E9B10}"/>
                </a:ext>
              </a:extLst>
            </p:cNvPr>
            <p:cNvSpPr/>
            <p:nvPr/>
          </p:nvSpPr>
          <p:spPr>
            <a:xfrm>
              <a:off x="3508975" y="3274127"/>
              <a:ext cx="101865" cy="4995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8" name="그룹 457">
            <a:extLst>
              <a:ext uri="{FF2B5EF4-FFF2-40B4-BE49-F238E27FC236}">
                <a16:creationId xmlns:a16="http://schemas.microsoft.com/office/drawing/2014/main" id="{136AA6DF-78F6-4C71-B44E-4D3D1D7C289E}"/>
              </a:ext>
            </a:extLst>
          </p:cNvPr>
          <p:cNvGrpSpPr/>
          <p:nvPr/>
        </p:nvGrpSpPr>
        <p:grpSpPr>
          <a:xfrm>
            <a:off x="1372943" y="3257830"/>
            <a:ext cx="378655" cy="337248"/>
            <a:chOff x="1249118" y="3971544"/>
            <a:chExt cx="404200" cy="360000"/>
          </a:xfrm>
          <a:solidFill>
            <a:schemeClr val="accent4"/>
          </a:solidFill>
        </p:grpSpPr>
        <p:sp>
          <p:nvSpPr>
            <p:cNvPr id="459" name="사각형: 둥근 모서리 458">
              <a:extLst>
                <a:ext uri="{FF2B5EF4-FFF2-40B4-BE49-F238E27FC236}">
                  <a16:creationId xmlns:a16="http://schemas.microsoft.com/office/drawing/2014/main" id="{47FF12A8-7DFC-403B-A246-8D9FF59DF5D5}"/>
                </a:ext>
              </a:extLst>
            </p:cNvPr>
            <p:cNvSpPr/>
            <p:nvPr/>
          </p:nvSpPr>
          <p:spPr>
            <a:xfrm rot="13500000">
              <a:off x="1378718" y="3958106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사각형: 둥근 모서리 459">
              <a:extLst>
                <a:ext uri="{FF2B5EF4-FFF2-40B4-BE49-F238E27FC236}">
                  <a16:creationId xmlns:a16="http://schemas.microsoft.com/office/drawing/2014/main" id="{4D9A7C60-1E59-45E8-A82D-571C705CFDC5}"/>
                </a:ext>
              </a:extLst>
            </p:cNvPr>
            <p:cNvSpPr/>
            <p:nvPr/>
          </p:nvSpPr>
          <p:spPr>
            <a:xfrm rot="8700000">
              <a:off x="1552518" y="3971544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1" name="그룹 460">
            <a:extLst>
              <a:ext uri="{FF2B5EF4-FFF2-40B4-BE49-F238E27FC236}">
                <a16:creationId xmlns:a16="http://schemas.microsoft.com/office/drawing/2014/main" id="{8FCDD468-9075-4B17-86D9-36563D0EF5D4}"/>
              </a:ext>
            </a:extLst>
          </p:cNvPr>
          <p:cNvGrpSpPr/>
          <p:nvPr/>
        </p:nvGrpSpPr>
        <p:grpSpPr>
          <a:xfrm rot="10800000">
            <a:off x="3421276" y="4283385"/>
            <a:ext cx="378655" cy="337248"/>
            <a:chOff x="1249118" y="3971544"/>
            <a:chExt cx="404200" cy="360000"/>
          </a:xfrm>
          <a:solidFill>
            <a:schemeClr val="accent3"/>
          </a:solidFill>
        </p:grpSpPr>
        <p:sp>
          <p:nvSpPr>
            <p:cNvPr id="462" name="사각형: 둥근 모서리 461">
              <a:extLst>
                <a:ext uri="{FF2B5EF4-FFF2-40B4-BE49-F238E27FC236}">
                  <a16:creationId xmlns:a16="http://schemas.microsoft.com/office/drawing/2014/main" id="{35289926-C1BA-469B-8F56-94E3901DA683}"/>
                </a:ext>
              </a:extLst>
            </p:cNvPr>
            <p:cNvSpPr/>
            <p:nvPr/>
          </p:nvSpPr>
          <p:spPr>
            <a:xfrm rot="13500000">
              <a:off x="1378718" y="3958106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사각형: 둥근 모서리 462">
              <a:extLst>
                <a:ext uri="{FF2B5EF4-FFF2-40B4-BE49-F238E27FC236}">
                  <a16:creationId xmlns:a16="http://schemas.microsoft.com/office/drawing/2014/main" id="{84778F73-5479-4535-9CC3-10FB7D95D274}"/>
                </a:ext>
              </a:extLst>
            </p:cNvPr>
            <p:cNvSpPr/>
            <p:nvPr/>
          </p:nvSpPr>
          <p:spPr>
            <a:xfrm rot="8700000">
              <a:off x="1552518" y="3971544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4" name="직사각형 463">
            <a:extLst>
              <a:ext uri="{FF2B5EF4-FFF2-40B4-BE49-F238E27FC236}">
                <a16:creationId xmlns:a16="http://schemas.microsoft.com/office/drawing/2014/main" id="{D80A32CC-D0B2-49C7-9685-12C548211C7F}"/>
              </a:ext>
            </a:extLst>
          </p:cNvPr>
          <p:cNvSpPr/>
          <p:nvPr/>
        </p:nvSpPr>
        <p:spPr>
          <a:xfrm>
            <a:off x="9237042" y="3368574"/>
            <a:ext cx="101865" cy="13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97C1B1A6-6AE0-41A6-A049-2999F1E730A9}"/>
              </a:ext>
            </a:extLst>
          </p:cNvPr>
          <p:cNvGrpSpPr/>
          <p:nvPr/>
        </p:nvGrpSpPr>
        <p:grpSpPr>
          <a:xfrm rot="10800000">
            <a:off x="7238911" y="4283384"/>
            <a:ext cx="378655" cy="337248"/>
            <a:chOff x="1249118" y="3971544"/>
            <a:chExt cx="404200" cy="360000"/>
          </a:xfrm>
        </p:grpSpPr>
        <p:sp>
          <p:nvSpPr>
            <p:cNvPr id="466" name="사각형: 둥근 모서리 465">
              <a:extLst>
                <a:ext uri="{FF2B5EF4-FFF2-40B4-BE49-F238E27FC236}">
                  <a16:creationId xmlns:a16="http://schemas.microsoft.com/office/drawing/2014/main" id="{1AF3E0CB-084D-48B0-925C-F3D96E16977F}"/>
                </a:ext>
              </a:extLst>
            </p:cNvPr>
            <p:cNvSpPr/>
            <p:nvPr/>
          </p:nvSpPr>
          <p:spPr>
            <a:xfrm rot="13500000">
              <a:off x="1378718" y="3958106"/>
              <a:ext cx="100800" cy="3600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7" name="사각형: 둥근 모서리 466">
              <a:extLst>
                <a:ext uri="{FF2B5EF4-FFF2-40B4-BE49-F238E27FC236}">
                  <a16:creationId xmlns:a16="http://schemas.microsoft.com/office/drawing/2014/main" id="{FE90F24D-6BC6-4833-B860-6C1E6229F368}"/>
                </a:ext>
              </a:extLst>
            </p:cNvPr>
            <p:cNvSpPr/>
            <p:nvPr/>
          </p:nvSpPr>
          <p:spPr>
            <a:xfrm rot="8700000">
              <a:off x="1552518" y="3971544"/>
              <a:ext cx="100800" cy="3600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8" name="그룹 467">
            <a:extLst>
              <a:ext uri="{FF2B5EF4-FFF2-40B4-BE49-F238E27FC236}">
                <a16:creationId xmlns:a16="http://schemas.microsoft.com/office/drawing/2014/main" id="{87796635-68F5-47B7-98B9-E08B552086C2}"/>
              </a:ext>
            </a:extLst>
          </p:cNvPr>
          <p:cNvGrpSpPr/>
          <p:nvPr/>
        </p:nvGrpSpPr>
        <p:grpSpPr>
          <a:xfrm>
            <a:off x="9033239" y="3257830"/>
            <a:ext cx="378655" cy="337248"/>
            <a:chOff x="1249118" y="3971544"/>
            <a:chExt cx="404200" cy="360000"/>
          </a:xfrm>
          <a:solidFill>
            <a:schemeClr val="accent6"/>
          </a:solidFill>
        </p:grpSpPr>
        <p:sp>
          <p:nvSpPr>
            <p:cNvPr id="469" name="사각형: 둥근 모서리 468">
              <a:extLst>
                <a:ext uri="{FF2B5EF4-FFF2-40B4-BE49-F238E27FC236}">
                  <a16:creationId xmlns:a16="http://schemas.microsoft.com/office/drawing/2014/main" id="{B5391B62-27BA-4004-A0DD-3AE2CF2116D4}"/>
                </a:ext>
              </a:extLst>
            </p:cNvPr>
            <p:cNvSpPr/>
            <p:nvPr/>
          </p:nvSpPr>
          <p:spPr>
            <a:xfrm rot="13500000">
              <a:off x="1378718" y="3958106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사각형: 둥근 모서리 469">
              <a:extLst>
                <a:ext uri="{FF2B5EF4-FFF2-40B4-BE49-F238E27FC236}">
                  <a16:creationId xmlns:a16="http://schemas.microsoft.com/office/drawing/2014/main" id="{C0588441-E168-4868-9183-5E92B9B36F64}"/>
                </a:ext>
              </a:extLst>
            </p:cNvPr>
            <p:cNvSpPr/>
            <p:nvPr/>
          </p:nvSpPr>
          <p:spPr>
            <a:xfrm rot="8700000">
              <a:off x="1552518" y="3971544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1" name="그룹 470">
            <a:extLst>
              <a:ext uri="{FF2B5EF4-FFF2-40B4-BE49-F238E27FC236}">
                <a16:creationId xmlns:a16="http://schemas.microsoft.com/office/drawing/2014/main" id="{6A3AA071-9903-407D-B61B-D349B2355D94}"/>
              </a:ext>
            </a:extLst>
          </p:cNvPr>
          <p:cNvGrpSpPr/>
          <p:nvPr/>
        </p:nvGrpSpPr>
        <p:grpSpPr>
          <a:xfrm>
            <a:off x="5212799" y="3257830"/>
            <a:ext cx="378655" cy="337248"/>
            <a:chOff x="1249118" y="3971544"/>
            <a:chExt cx="404200" cy="360000"/>
          </a:xfrm>
          <a:solidFill>
            <a:schemeClr val="accent2"/>
          </a:solidFill>
        </p:grpSpPr>
        <p:sp>
          <p:nvSpPr>
            <p:cNvPr id="472" name="사각형: 둥근 모서리 471">
              <a:extLst>
                <a:ext uri="{FF2B5EF4-FFF2-40B4-BE49-F238E27FC236}">
                  <a16:creationId xmlns:a16="http://schemas.microsoft.com/office/drawing/2014/main" id="{B792198B-FCB7-421E-B42C-C862ADA6C500}"/>
                </a:ext>
              </a:extLst>
            </p:cNvPr>
            <p:cNvSpPr/>
            <p:nvPr/>
          </p:nvSpPr>
          <p:spPr>
            <a:xfrm rot="13500000">
              <a:off x="1378718" y="3958106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사각형: 둥근 모서리 472">
              <a:extLst>
                <a:ext uri="{FF2B5EF4-FFF2-40B4-BE49-F238E27FC236}">
                  <a16:creationId xmlns:a16="http://schemas.microsoft.com/office/drawing/2014/main" id="{C915477C-9707-45E0-8381-018E738648E5}"/>
                </a:ext>
              </a:extLst>
            </p:cNvPr>
            <p:cNvSpPr/>
            <p:nvPr/>
          </p:nvSpPr>
          <p:spPr>
            <a:xfrm rot="8700000">
              <a:off x="1552518" y="3971544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11211</TotalTime>
  <Words>95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20</cp:revision>
  <dcterms:created xsi:type="dcterms:W3CDTF">2018-02-18T19:39:47Z</dcterms:created>
  <dcterms:modified xsi:type="dcterms:W3CDTF">2018-05-14T01:51:26Z</dcterms:modified>
</cp:coreProperties>
</file>