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494" name="Rounded Rectangle 6">
            <a:extLst>
              <a:ext uri="{FF2B5EF4-FFF2-40B4-BE49-F238E27FC236}">
                <a16:creationId xmlns:a16="http://schemas.microsoft.com/office/drawing/2014/main" id="{EC8B54FB-761D-41D3-B86F-B78F94D7AA15}"/>
              </a:ext>
            </a:extLst>
          </p:cNvPr>
          <p:cNvSpPr/>
          <p:nvPr/>
        </p:nvSpPr>
        <p:spPr>
          <a:xfrm rot="18900000">
            <a:off x="1525039" y="3374343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ounded Rectangle 6">
            <a:extLst>
              <a:ext uri="{FF2B5EF4-FFF2-40B4-BE49-F238E27FC236}">
                <a16:creationId xmlns:a16="http://schemas.microsoft.com/office/drawing/2014/main" id="{02E75325-28A6-4B18-9071-06E4EE1248D9}"/>
              </a:ext>
            </a:extLst>
          </p:cNvPr>
          <p:cNvSpPr/>
          <p:nvPr/>
        </p:nvSpPr>
        <p:spPr>
          <a:xfrm rot="18900000">
            <a:off x="3072765" y="3374343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ounded Rectangle 6">
            <a:extLst>
              <a:ext uri="{FF2B5EF4-FFF2-40B4-BE49-F238E27FC236}">
                <a16:creationId xmlns:a16="http://schemas.microsoft.com/office/drawing/2014/main" id="{160F5CF4-0623-4B7B-8526-30806F9FDEBE}"/>
              </a:ext>
            </a:extLst>
          </p:cNvPr>
          <p:cNvSpPr/>
          <p:nvPr/>
        </p:nvSpPr>
        <p:spPr>
          <a:xfrm rot="18900000">
            <a:off x="4620491" y="3374343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ounded Rectangle 6">
            <a:extLst>
              <a:ext uri="{FF2B5EF4-FFF2-40B4-BE49-F238E27FC236}">
                <a16:creationId xmlns:a16="http://schemas.microsoft.com/office/drawing/2014/main" id="{A785A7EB-971F-4F27-9A97-8CBCAEDCF152}"/>
              </a:ext>
            </a:extLst>
          </p:cNvPr>
          <p:cNvSpPr/>
          <p:nvPr/>
        </p:nvSpPr>
        <p:spPr>
          <a:xfrm rot="18900000">
            <a:off x="6168217" y="3374343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ounded Rectangle 6">
            <a:extLst>
              <a:ext uri="{FF2B5EF4-FFF2-40B4-BE49-F238E27FC236}">
                <a16:creationId xmlns:a16="http://schemas.microsoft.com/office/drawing/2014/main" id="{57E7A031-18F8-4B6A-91DF-BC82806FEBE5}"/>
              </a:ext>
            </a:extLst>
          </p:cNvPr>
          <p:cNvSpPr/>
          <p:nvPr/>
        </p:nvSpPr>
        <p:spPr>
          <a:xfrm rot="18900000">
            <a:off x="7715943" y="3374343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ounded Rectangle 6">
            <a:extLst>
              <a:ext uri="{FF2B5EF4-FFF2-40B4-BE49-F238E27FC236}">
                <a16:creationId xmlns:a16="http://schemas.microsoft.com/office/drawing/2014/main" id="{4ED3EBBA-51C9-4F94-8864-6C64B89FE880}"/>
              </a:ext>
            </a:extLst>
          </p:cNvPr>
          <p:cNvSpPr/>
          <p:nvPr/>
        </p:nvSpPr>
        <p:spPr>
          <a:xfrm rot="18900000">
            <a:off x="9263668" y="3374343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0" name="Group 43">
            <a:extLst>
              <a:ext uri="{FF2B5EF4-FFF2-40B4-BE49-F238E27FC236}">
                <a16:creationId xmlns:a16="http://schemas.microsoft.com/office/drawing/2014/main" id="{0FD105F6-4FC6-42CF-A438-2890C0448C0D}"/>
              </a:ext>
            </a:extLst>
          </p:cNvPr>
          <p:cNvGrpSpPr/>
          <p:nvPr/>
        </p:nvGrpSpPr>
        <p:grpSpPr>
          <a:xfrm>
            <a:off x="1157722" y="2236748"/>
            <a:ext cx="2021348" cy="788120"/>
            <a:chOff x="5210294" y="818614"/>
            <a:chExt cx="1750034" cy="788120"/>
          </a:xfrm>
        </p:grpSpPr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92C9F9E6-24E5-4DB4-8166-1A8BE1ECDBFA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187E7ECE-C9A0-43A4-830A-1EA50C682685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503" name="Group 65">
            <a:extLst>
              <a:ext uri="{FF2B5EF4-FFF2-40B4-BE49-F238E27FC236}">
                <a16:creationId xmlns:a16="http://schemas.microsoft.com/office/drawing/2014/main" id="{569CD990-F288-47D5-A403-EB650EA29F74}"/>
              </a:ext>
            </a:extLst>
          </p:cNvPr>
          <p:cNvGrpSpPr/>
          <p:nvPr/>
        </p:nvGrpSpPr>
        <p:grpSpPr>
          <a:xfrm>
            <a:off x="2705448" y="4996602"/>
            <a:ext cx="2021348" cy="788120"/>
            <a:chOff x="5210294" y="818614"/>
            <a:chExt cx="1750034" cy="788120"/>
          </a:xfrm>
        </p:grpSpPr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E8FFF7B7-D5F4-49F7-9795-B2A07F6C2ACC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ECAE0120-E6CE-4927-84CA-80F14CF36581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506" name="Group 68">
            <a:extLst>
              <a:ext uri="{FF2B5EF4-FFF2-40B4-BE49-F238E27FC236}">
                <a16:creationId xmlns:a16="http://schemas.microsoft.com/office/drawing/2014/main" id="{4C41A333-3802-4668-A86A-4082CD57EC2C}"/>
              </a:ext>
            </a:extLst>
          </p:cNvPr>
          <p:cNvGrpSpPr/>
          <p:nvPr/>
        </p:nvGrpSpPr>
        <p:grpSpPr>
          <a:xfrm>
            <a:off x="4253174" y="2236748"/>
            <a:ext cx="2021348" cy="788120"/>
            <a:chOff x="5210294" y="818614"/>
            <a:chExt cx="1750034" cy="788120"/>
          </a:xfrm>
        </p:grpSpPr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8D70735F-EEFC-41AF-868C-74C2846A1944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AD38B631-7185-4ADA-B117-FF9F993A1A96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509" name="Group 71">
            <a:extLst>
              <a:ext uri="{FF2B5EF4-FFF2-40B4-BE49-F238E27FC236}">
                <a16:creationId xmlns:a16="http://schemas.microsoft.com/office/drawing/2014/main" id="{62D157A3-C694-4847-B8EC-7184996CF359}"/>
              </a:ext>
            </a:extLst>
          </p:cNvPr>
          <p:cNvGrpSpPr/>
          <p:nvPr/>
        </p:nvGrpSpPr>
        <p:grpSpPr>
          <a:xfrm>
            <a:off x="7348626" y="2236748"/>
            <a:ext cx="2021348" cy="788120"/>
            <a:chOff x="5210294" y="818614"/>
            <a:chExt cx="1750034" cy="788120"/>
          </a:xfrm>
        </p:grpSpPr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E9D1AD73-67D3-446D-BF05-0DD0099DD484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DE9E28B2-428C-4EEE-B62D-CCE74214776B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512" name="Group 74">
            <a:extLst>
              <a:ext uri="{FF2B5EF4-FFF2-40B4-BE49-F238E27FC236}">
                <a16:creationId xmlns:a16="http://schemas.microsoft.com/office/drawing/2014/main" id="{61DC2EC0-34D8-4BC7-86C5-F22BB55F3D25}"/>
              </a:ext>
            </a:extLst>
          </p:cNvPr>
          <p:cNvGrpSpPr/>
          <p:nvPr/>
        </p:nvGrpSpPr>
        <p:grpSpPr>
          <a:xfrm>
            <a:off x="5800900" y="4996602"/>
            <a:ext cx="2021348" cy="788120"/>
            <a:chOff x="5210294" y="818614"/>
            <a:chExt cx="1750034" cy="788120"/>
          </a:xfrm>
        </p:grpSpPr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C15801DB-9E28-4A73-9AE0-B913D8CECE30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E650FAEC-02B9-4508-9E8B-FC71A20F2516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515" name="Group 77">
            <a:extLst>
              <a:ext uri="{FF2B5EF4-FFF2-40B4-BE49-F238E27FC236}">
                <a16:creationId xmlns:a16="http://schemas.microsoft.com/office/drawing/2014/main" id="{0AD2F7C8-4595-4775-B5B6-C80F425EE0E7}"/>
              </a:ext>
            </a:extLst>
          </p:cNvPr>
          <p:cNvGrpSpPr/>
          <p:nvPr/>
        </p:nvGrpSpPr>
        <p:grpSpPr>
          <a:xfrm>
            <a:off x="8896351" y="4996602"/>
            <a:ext cx="2021348" cy="788120"/>
            <a:chOff x="5210294" y="818614"/>
            <a:chExt cx="1750034" cy="788120"/>
          </a:xfrm>
        </p:grpSpPr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5B088B50-A57D-4509-A9A3-518400FAD45C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5444AAC6-6A3C-4966-A709-123CC744E2D3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4736EE67-7C11-497F-BB4D-951626C1EBC0}"/>
              </a:ext>
            </a:extLst>
          </p:cNvPr>
          <p:cNvSpPr txBox="1"/>
          <p:nvPr/>
        </p:nvSpPr>
        <p:spPr>
          <a:xfrm>
            <a:off x="2244595" y="3879198"/>
            <a:ext cx="5908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43ACD377-0D8C-4FC3-9006-6EE7BED5E2E8}"/>
              </a:ext>
            </a:extLst>
          </p:cNvPr>
          <p:cNvSpPr txBox="1"/>
          <p:nvPr/>
        </p:nvSpPr>
        <p:spPr>
          <a:xfrm>
            <a:off x="3798982" y="3879198"/>
            <a:ext cx="5908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D765CF0B-186B-4BD8-8F1D-D973ACE5157F}"/>
              </a:ext>
            </a:extLst>
          </p:cNvPr>
          <p:cNvSpPr txBox="1"/>
          <p:nvPr/>
        </p:nvSpPr>
        <p:spPr>
          <a:xfrm>
            <a:off x="5353369" y="3879198"/>
            <a:ext cx="5908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2B9D1320-B739-4087-9F37-6C1B4669F9E5}"/>
              </a:ext>
            </a:extLst>
          </p:cNvPr>
          <p:cNvSpPr txBox="1"/>
          <p:nvPr/>
        </p:nvSpPr>
        <p:spPr>
          <a:xfrm>
            <a:off x="6907756" y="3879198"/>
            <a:ext cx="5908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EAF8B041-16C1-426D-B2C7-B84B87A5028C}"/>
              </a:ext>
            </a:extLst>
          </p:cNvPr>
          <p:cNvSpPr txBox="1"/>
          <p:nvPr/>
        </p:nvSpPr>
        <p:spPr>
          <a:xfrm>
            <a:off x="8462143" y="3879198"/>
            <a:ext cx="5908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CF32A067-7CED-423F-883E-0F37E44AC88F}"/>
              </a:ext>
            </a:extLst>
          </p:cNvPr>
          <p:cNvSpPr txBox="1"/>
          <p:nvPr/>
        </p:nvSpPr>
        <p:spPr>
          <a:xfrm>
            <a:off x="10016532" y="3879198"/>
            <a:ext cx="5908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11213</TotalTime>
  <Words>92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22</cp:revision>
  <dcterms:created xsi:type="dcterms:W3CDTF">2018-02-18T19:39:47Z</dcterms:created>
  <dcterms:modified xsi:type="dcterms:W3CDTF">2018-05-14T01:53:17Z</dcterms:modified>
</cp:coreProperties>
</file>