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r>
              <a:rPr lang="en-US" dirty="0" smtClean="0"/>
              <a:t> </a:t>
            </a:r>
            <a:r>
              <a:rPr lang="en-US" sz="3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</a:t>
            </a:r>
            <a:endParaRPr lang="en-US" sz="3600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E1752AA6-85C2-4A44-98FB-815AEEA0336C}"/>
              </a:ext>
            </a:extLst>
          </p:cNvPr>
          <p:cNvSpPr/>
          <p:nvPr/>
        </p:nvSpPr>
        <p:spPr>
          <a:xfrm>
            <a:off x="9364668" y="2822240"/>
            <a:ext cx="2105076" cy="3263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6" name="Chevron 3">
            <a:extLst>
              <a:ext uri="{FF2B5EF4-FFF2-40B4-BE49-F238E27FC236}">
                <a16:creationId xmlns:a16="http://schemas.microsoft.com/office/drawing/2014/main" id="{40829554-3C11-4E35-B600-B687E8834DC7}"/>
              </a:ext>
            </a:extLst>
          </p:cNvPr>
          <p:cNvSpPr/>
          <p:nvPr/>
        </p:nvSpPr>
        <p:spPr>
          <a:xfrm>
            <a:off x="843566" y="3560516"/>
            <a:ext cx="2042102" cy="893484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7" name="Chevron 4">
            <a:extLst>
              <a:ext uri="{FF2B5EF4-FFF2-40B4-BE49-F238E27FC236}">
                <a16:creationId xmlns:a16="http://schemas.microsoft.com/office/drawing/2014/main" id="{49C92D87-D74C-4BAC-A524-5123A7ABE7D0}"/>
              </a:ext>
            </a:extLst>
          </p:cNvPr>
          <p:cNvSpPr/>
          <p:nvPr/>
        </p:nvSpPr>
        <p:spPr>
          <a:xfrm>
            <a:off x="3055579" y="3113774"/>
            <a:ext cx="2042102" cy="893484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User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Research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8" name="Chevron 5">
            <a:extLst>
              <a:ext uri="{FF2B5EF4-FFF2-40B4-BE49-F238E27FC236}">
                <a16:creationId xmlns:a16="http://schemas.microsoft.com/office/drawing/2014/main" id="{E5155388-2274-4D69-B8DC-64F0EA2A9C79}"/>
              </a:ext>
            </a:extLst>
          </p:cNvPr>
          <p:cNvSpPr/>
          <p:nvPr/>
        </p:nvSpPr>
        <p:spPr>
          <a:xfrm>
            <a:off x="5169640" y="2732008"/>
            <a:ext cx="2042102" cy="893484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9" name="Chevron 6">
            <a:extLst>
              <a:ext uri="{FF2B5EF4-FFF2-40B4-BE49-F238E27FC236}">
                <a16:creationId xmlns:a16="http://schemas.microsoft.com/office/drawing/2014/main" id="{DEA79F1C-8FC2-4BCB-ABA1-223AC98461E5}"/>
              </a:ext>
            </a:extLst>
          </p:cNvPr>
          <p:cNvSpPr/>
          <p:nvPr/>
        </p:nvSpPr>
        <p:spPr>
          <a:xfrm>
            <a:off x="7322566" y="2303784"/>
            <a:ext cx="2042102" cy="893484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0" name="Chevron 7">
            <a:extLst>
              <a:ext uri="{FF2B5EF4-FFF2-40B4-BE49-F238E27FC236}">
                <a16:creationId xmlns:a16="http://schemas.microsoft.com/office/drawing/2014/main" id="{2179E4EF-4424-4C24-9815-FDB3B750DBAF}"/>
              </a:ext>
            </a:extLst>
          </p:cNvPr>
          <p:cNvSpPr/>
          <p:nvPr/>
        </p:nvSpPr>
        <p:spPr>
          <a:xfrm>
            <a:off x="9429280" y="1857572"/>
            <a:ext cx="2042102" cy="893484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B53C8BF-E4F0-40CD-867C-18ECB2EFEDA0}"/>
              </a:ext>
            </a:extLst>
          </p:cNvPr>
          <p:cNvSpPr/>
          <p:nvPr/>
        </p:nvSpPr>
        <p:spPr>
          <a:xfrm>
            <a:off x="7197328" y="3290599"/>
            <a:ext cx="2069053" cy="2820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83FCC398-D618-49ED-B3AE-B4CB62FAD633}"/>
              </a:ext>
            </a:extLst>
          </p:cNvPr>
          <p:cNvSpPr/>
          <p:nvPr/>
        </p:nvSpPr>
        <p:spPr>
          <a:xfrm>
            <a:off x="5055858" y="3718404"/>
            <a:ext cx="2069054" cy="23788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C8C6CCCF-4A6A-4322-B675-EDA4F99A8D06}"/>
              </a:ext>
            </a:extLst>
          </p:cNvPr>
          <p:cNvSpPr/>
          <p:nvPr/>
        </p:nvSpPr>
        <p:spPr>
          <a:xfrm>
            <a:off x="2936777" y="4128521"/>
            <a:ext cx="2042102" cy="19828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9E950D5A-1EA8-4D69-86F4-E8678D0BF3CA}"/>
              </a:ext>
            </a:extLst>
          </p:cNvPr>
          <p:cNvSpPr/>
          <p:nvPr/>
        </p:nvSpPr>
        <p:spPr>
          <a:xfrm>
            <a:off x="733716" y="4525494"/>
            <a:ext cx="2055497" cy="15717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A018CBC4-71D0-48D3-BC87-54E946643C3F}"/>
              </a:ext>
            </a:extLst>
          </p:cNvPr>
          <p:cNvSpPr txBox="1"/>
          <p:nvPr/>
        </p:nvSpPr>
        <p:spPr>
          <a:xfrm>
            <a:off x="1181965" y="3858371"/>
            <a:ext cx="17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Define/Strategize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C75F60D-D643-46A0-AB7B-09F1B963DBE2}"/>
              </a:ext>
            </a:extLst>
          </p:cNvPr>
          <p:cNvSpPr txBox="1"/>
          <p:nvPr/>
        </p:nvSpPr>
        <p:spPr>
          <a:xfrm>
            <a:off x="3507693" y="3343816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856B968-75EE-4BBA-977F-1430769703CA}"/>
              </a:ext>
            </a:extLst>
          </p:cNvPr>
          <p:cNvSpPr txBox="1"/>
          <p:nvPr/>
        </p:nvSpPr>
        <p:spPr>
          <a:xfrm>
            <a:off x="5689448" y="2998874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Analysis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4C5FF3E-6EAF-48A4-A30B-5244995A019A}"/>
              </a:ext>
            </a:extLst>
          </p:cNvPr>
          <p:cNvSpPr txBox="1"/>
          <p:nvPr/>
        </p:nvSpPr>
        <p:spPr>
          <a:xfrm>
            <a:off x="7893247" y="2596637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154EFFF-471F-4106-8367-197CEDF9D52A}"/>
              </a:ext>
            </a:extLst>
          </p:cNvPr>
          <p:cNvSpPr txBox="1"/>
          <p:nvPr/>
        </p:nvSpPr>
        <p:spPr>
          <a:xfrm>
            <a:off x="9870909" y="2149896"/>
            <a:ext cx="120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Production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BACAF2D7-749C-4DFC-9228-AF899E470EA8}"/>
              </a:ext>
            </a:extLst>
          </p:cNvPr>
          <p:cNvSpPr txBox="1"/>
          <p:nvPr/>
        </p:nvSpPr>
        <p:spPr>
          <a:xfrm>
            <a:off x="905497" y="475352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Problem statement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Strategize about your next steps and timelines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F3544F3-857E-4B7C-A9F4-0B3B97075CD7}"/>
              </a:ext>
            </a:extLst>
          </p:cNvPr>
          <p:cNvSpPr txBox="1"/>
          <p:nvPr/>
        </p:nvSpPr>
        <p:spPr>
          <a:xfrm>
            <a:off x="3169294" y="4328293"/>
            <a:ext cx="171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Choose users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Conduct User interviews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rimary and Secondary personas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D2F75362-BA72-483F-85BF-492AB364D918}"/>
              </a:ext>
            </a:extLst>
          </p:cNvPr>
          <p:cNvSpPr txBox="1"/>
          <p:nvPr/>
        </p:nvSpPr>
        <p:spPr>
          <a:xfrm>
            <a:off x="5234419" y="3904228"/>
            <a:ext cx="171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Taking out results from affinity analysis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Task flows and Sitemaps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Competitive analysis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80F7496-8019-4777-9838-76E440892C95}"/>
              </a:ext>
            </a:extLst>
          </p:cNvPr>
          <p:cNvSpPr txBox="1"/>
          <p:nvPr/>
        </p:nvSpPr>
        <p:spPr>
          <a:xfrm>
            <a:off x="7249182" y="3500042"/>
            <a:ext cx="19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Low fidelity wireframes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High fidelity wireframes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Final designing GUI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A2525BE-498A-4986-9B65-39E9CF8E5303}"/>
              </a:ext>
            </a:extLst>
          </p:cNvPr>
          <p:cNvSpPr txBox="1"/>
          <p:nvPr/>
        </p:nvSpPr>
        <p:spPr>
          <a:xfrm>
            <a:off x="9514502" y="3072073"/>
            <a:ext cx="17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Beta launch 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User testing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Final launch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12444</TotalTime>
  <Words>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Unicode MS</vt:lpstr>
      <vt:lpstr>Office Theme</vt:lpstr>
      <vt:lpstr>Design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Rashika Gupta</cp:lastModifiedBy>
  <cp:revision>31</cp:revision>
  <dcterms:created xsi:type="dcterms:W3CDTF">2018-02-18T19:39:47Z</dcterms:created>
  <dcterms:modified xsi:type="dcterms:W3CDTF">2020-02-15T06:16:18Z</dcterms:modified>
</cp:coreProperties>
</file>