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58" r:id="rId4"/>
    <p:sldId id="260"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2F27"/>
    <a:srgbClr val="E4B6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E9FC512-089C-4779-9C80-4019A4CC8986}" type="datetimeFigureOut">
              <a:rPr lang="en-SC" smtClean="0"/>
              <a:t>07/01/2021</a:t>
            </a:fld>
            <a:endParaRPr lang="en-SC"/>
          </a:p>
        </p:txBody>
      </p:sp>
      <p:sp>
        <p:nvSpPr>
          <p:cNvPr id="5" name="Footer Placeholder 4"/>
          <p:cNvSpPr>
            <a:spLocks noGrp="1"/>
          </p:cNvSpPr>
          <p:nvPr>
            <p:ph type="ftr" sz="quarter" idx="11"/>
          </p:nvPr>
        </p:nvSpPr>
        <p:spPr>
          <a:xfrm>
            <a:off x="2692397" y="5037663"/>
            <a:ext cx="5214635" cy="279400"/>
          </a:xfrm>
        </p:spPr>
        <p:txBody>
          <a:bodyPr/>
          <a:lstStyle/>
          <a:p>
            <a:endParaRPr lang="en-SC"/>
          </a:p>
        </p:txBody>
      </p:sp>
      <p:sp>
        <p:nvSpPr>
          <p:cNvPr id="6" name="Slide Number Placeholder 5"/>
          <p:cNvSpPr>
            <a:spLocks noGrp="1"/>
          </p:cNvSpPr>
          <p:nvPr>
            <p:ph type="sldNum" sz="quarter" idx="12"/>
          </p:nvPr>
        </p:nvSpPr>
        <p:spPr>
          <a:xfrm>
            <a:off x="8956900" y="5037663"/>
            <a:ext cx="551167" cy="279400"/>
          </a:xfrm>
        </p:spPr>
        <p:txBody>
          <a:bodyPr/>
          <a:lstStyle/>
          <a:p>
            <a:fld id="{52A3AFFD-CECF-4DE1-AEFC-675348C36008}" type="slidenum">
              <a:rPr lang="en-SC" smtClean="0"/>
              <a:t>‹#›</a:t>
            </a:fld>
            <a:endParaRPr lang="en-SC"/>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95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FC512-089C-4779-9C80-4019A4CC8986}" type="datetimeFigureOut">
              <a:rPr lang="en-SC" smtClean="0"/>
              <a:t>07/01/2021</a:t>
            </a:fld>
            <a:endParaRPr lang="en-SC"/>
          </a:p>
        </p:txBody>
      </p:sp>
      <p:sp>
        <p:nvSpPr>
          <p:cNvPr id="6" name="Footer Placeholder 5"/>
          <p:cNvSpPr>
            <a:spLocks noGrp="1"/>
          </p:cNvSpPr>
          <p:nvPr>
            <p:ph type="ftr" sz="quarter" idx="11"/>
          </p:nvPr>
        </p:nvSpPr>
        <p:spPr/>
        <p:txBody>
          <a:bodyPr/>
          <a:lstStyle/>
          <a:p>
            <a:endParaRPr lang="en-SC"/>
          </a:p>
        </p:txBody>
      </p:sp>
      <p:sp>
        <p:nvSpPr>
          <p:cNvPr id="7" name="Slide Number Placeholder 6"/>
          <p:cNvSpPr>
            <a:spLocks noGrp="1"/>
          </p:cNvSpPr>
          <p:nvPr>
            <p:ph type="sldNum" sz="quarter" idx="12"/>
          </p:nvPr>
        </p:nvSpPr>
        <p:spPr/>
        <p:txBody>
          <a:bodyPr/>
          <a:lstStyle/>
          <a:p>
            <a:fld id="{52A3AFFD-CECF-4DE1-AEFC-675348C36008}" type="slidenum">
              <a:rPr lang="en-SC" smtClean="0"/>
              <a:t>‹#›</a:t>
            </a:fld>
            <a:endParaRPr lang="en-SC"/>
          </a:p>
        </p:txBody>
      </p:sp>
    </p:spTree>
    <p:extLst>
      <p:ext uri="{BB962C8B-B14F-4D97-AF65-F5344CB8AC3E}">
        <p14:creationId xmlns:p14="http://schemas.microsoft.com/office/powerpoint/2010/main" val="202069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FC512-089C-4779-9C80-4019A4CC8986}" type="datetimeFigureOut">
              <a:rPr lang="en-SC" smtClean="0"/>
              <a:t>07/01/2021</a:t>
            </a:fld>
            <a:endParaRPr lang="en-SC"/>
          </a:p>
        </p:txBody>
      </p:sp>
      <p:sp>
        <p:nvSpPr>
          <p:cNvPr id="5" name="Footer Placeholder 4"/>
          <p:cNvSpPr>
            <a:spLocks noGrp="1"/>
          </p:cNvSpPr>
          <p:nvPr>
            <p:ph type="ftr" sz="quarter" idx="11"/>
          </p:nvPr>
        </p:nvSpPr>
        <p:spPr/>
        <p:txBody>
          <a:bodyPr/>
          <a:lstStyle/>
          <a:p>
            <a:endParaRPr lang="en-SC"/>
          </a:p>
        </p:txBody>
      </p:sp>
      <p:sp>
        <p:nvSpPr>
          <p:cNvPr id="6" name="Slide Number Placeholder 5"/>
          <p:cNvSpPr>
            <a:spLocks noGrp="1"/>
          </p:cNvSpPr>
          <p:nvPr>
            <p:ph type="sldNum" sz="quarter" idx="12"/>
          </p:nvPr>
        </p:nvSpPr>
        <p:spPr/>
        <p:txBody>
          <a:bodyPr/>
          <a:lstStyle/>
          <a:p>
            <a:fld id="{52A3AFFD-CECF-4DE1-AEFC-675348C36008}" type="slidenum">
              <a:rPr lang="en-SC" smtClean="0"/>
              <a:t>‹#›</a:t>
            </a:fld>
            <a:endParaRPr lang="en-SC"/>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38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FC512-089C-4779-9C80-4019A4CC8986}" type="datetimeFigureOut">
              <a:rPr lang="en-SC" smtClean="0"/>
              <a:t>07/01/2021</a:t>
            </a:fld>
            <a:endParaRPr lang="en-SC"/>
          </a:p>
        </p:txBody>
      </p:sp>
      <p:sp>
        <p:nvSpPr>
          <p:cNvPr id="5" name="Footer Placeholder 4"/>
          <p:cNvSpPr>
            <a:spLocks noGrp="1"/>
          </p:cNvSpPr>
          <p:nvPr>
            <p:ph type="ftr" sz="quarter" idx="11"/>
          </p:nvPr>
        </p:nvSpPr>
        <p:spPr/>
        <p:txBody>
          <a:bodyPr/>
          <a:lstStyle/>
          <a:p>
            <a:endParaRPr lang="en-SC"/>
          </a:p>
        </p:txBody>
      </p:sp>
      <p:sp>
        <p:nvSpPr>
          <p:cNvPr id="6" name="Slide Number Placeholder 5"/>
          <p:cNvSpPr>
            <a:spLocks noGrp="1"/>
          </p:cNvSpPr>
          <p:nvPr>
            <p:ph type="sldNum" sz="quarter" idx="12"/>
          </p:nvPr>
        </p:nvSpPr>
        <p:spPr/>
        <p:txBody>
          <a:bodyPr/>
          <a:lstStyle/>
          <a:p>
            <a:fld id="{52A3AFFD-CECF-4DE1-AEFC-675348C36008}" type="slidenum">
              <a:rPr lang="en-SC" smtClean="0"/>
              <a:t>‹#›</a:t>
            </a:fld>
            <a:endParaRPr lang="en-SC"/>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250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FC512-089C-4779-9C80-4019A4CC8986}" type="datetimeFigureOut">
              <a:rPr lang="en-SC" smtClean="0"/>
              <a:t>07/01/2021</a:t>
            </a:fld>
            <a:endParaRPr lang="en-SC"/>
          </a:p>
        </p:txBody>
      </p:sp>
      <p:sp>
        <p:nvSpPr>
          <p:cNvPr id="5" name="Footer Placeholder 4"/>
          <p:cNvSpPr>
            <a:spLocks noGrp="1"/>
          </p:cNvSpPr>
          <p:nvPr>
            <p:ph type="ftr" sz="quarter" idx="11"/>
          </p:nvPr>
        </p:nvSpPr>
        <p:spPr/>
        <p:txBody>
          <a:bodyPr/>
          <a:lstStyle/>
          <a:p>
            <a:endParaRPr lang="en-SC"/>
          </a:p>
        </p:txBody>
      </p:sp>
      <p:sp>
        <p:nvSpPr>
          <p:cNvPr id="6" name="Slide Number Placeholder 5"/>
          <p:cNvSpPr>
            <a:spLocks noGrp="1"/>
          </p:cNvSpPr>
          <p:nvPr>
            <p:ph type="sldNum" sz="quarter" idx="12"/>
          </p:nvPr>
        </p:nvSpPr>
        <p:spPr/>
        <p:txBody>
          <a:bodyPr/>
          <a:lstStyle/>
          <a:p>
            <a:fld id="{52A3AFFD-CECF-4DE1-AEFC-675348C36008}" type="slidenum">
              <a:rPr lang="en-SC" smtClean="0"/>
              <a:t>‹#›</a:t>
            </a:fld>
            <a:endParaRPr lang="en-SC"/>
          </a:p>
        </p:txBody>
      </p:sp>
    </p:spTree>
    <p:extLst>
      <p:ext uri="{BB962C8B-B14F-4D97-AF65-F5344CB8AC3E}">
        <p14:creationId xmlns:p14="http://schemas.microsoft.com/office/powerpoint/2010/main" val="1071606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FC512-089C-4779-9C80-4019A4CC8986}" type="datetimeFigureOut">
              <a:rPr lang="en-SC" smtClean="0"/>
              <a:t>07/01/2021</a:t>
            </a:fld>
            <a:endParaRPr lang="en-SC"/>
          </a:p>
        </p:txBody>
      </p:sp>
      <p:sp>
        <p:nvSpPr>
          <p:cNvPr id="5" name="Footer Placeholder 4"/>
          <p:cNvSpPr>
            <a:spLocks noGrp="1"/>
          </p:cNvSpPr>
          <p:nvPr>
            <p:ph type="ftr" sz="quarter" idx="11"/>
          </p:nvPr>
        </p:nvSpPr>
        <p:spPr/>
        <p:txBody>
          <a:bodyPr/>
          <a:lstStyle/>
          <a:p>
            <a:endParaRPr lang="en-SC"/>
          </a:p>
        </p:txBody>
      </p:sp>
      <p:sp>
        <p:nvSpPr>
          <p:cNvPr id="6" name="Slide Number Placeholder 5"/>
          <p:cNvSpPr>
            <a:spLocks noGrp="1"/>
          </p:cNvSpPr>
          <p:nvPr>
            <p:ph type="sldNum" sz="quarter" idx="12"/>
          </p:nvPr>
        </p:nvSpPr>
        <p:spPr/>
        <p:txBody>
          <a:bodyPr/>
          <a:lstStyle/>
          <a:p>
            <a:fld id="{52A3AFFD-CECF-4DE1-AEFC-675348C36008}" type="slidenum">
              <a:rPr lang="en-SC" smtClean="0"/>
              <a:t>‹#›</a:t>
            </a:fld>
            <a:endParaRPr lang="en-SC"/>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114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FC512-089C-4779-9C80-4019A4CC8986}" type="datetimeFigureOut">
              <a:rPr lang="en-SC" smtClean="0"/>
              <a:t>07/01/2021</a:t>
            </a:fld>
            <a:endParaRPr lang="en-SC"/>
          </a:p>
        </p:txBody>
      </p:sp>
      <p:sp>
        <p:nvSpPr>
          <p:cNvPr id="5" name="Footer Placeholder 4"/>
          <p:cNvSpPr>
            <a:spLocks noGrp="1"/>
          </p:cNvSpPr>
          <p:nvPr>
            <p:ph type="ftr" sz="quarter" idx="11"/>
          </p:nvPr>
        </p:nvSpPr>
        <p:spPr/>
        <p:txBody>
          <a:bodyPr/>
          <a:lstStyle/>
          <a:p>
            <a:endParaRPr lang="en-SC"/>
          </a:p>
        </p:txBody>
      </p:sp>
      <p:sp>
        <p:nvSpPr>
          <p:cNvPr id="6" name="Slide Number Placeholder 5"/>
          <p:cNvSpPr>
            <a:spLocks noGrp="1"/>
          </p:cNvSpPr>
          <p:nvPr>
            <p:ph type="sldNum" sz="quarter" idx="12"/>
          </p:nvPr>
        </p:nvSpPr>
        <p:spPr/>
        <p:txBody>
          <a:bodyPr/>
          <a:lstStyle/>
          <a:p>
            <a:fld id="{52A3AFFD-CECF-4DE1-AEFC-675348C36008}" type="slidenum">
              <a:rPr lang="en-SC" smtClean="0"/>
              <a:t>‹#›</a:t>
            </a:fld>
            <a:endParaRPr lang="en-SC"/>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6539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FC512-089C-4779-9C80-4019A4CC8986}" type="datetimeFigureOut">
              <a:rPr lang="en-SC" smtClean="0"/>
              <a:t>07/01/2021</a:t>
            </a:fld>
            <a:endParaRPr lang="en-SC"/>
          </a:p>
        </p:txBody>
      </p:sp>
      <p:sp>
        <p:nvSpPr>
          <p:cNvPr id="5" name="Footer Placeholder 4"/>
          <p:cNvSpPr>
            <a:spLocks noGrp="1"/>
          </p:cNvSpPr>
          <p:nvPr>
            <p:ph type="ftr" sz="quarter" idx="11"/>
          </p:nvPr>
        </p:nvSpPr>
        <p:spPr/>
        <p:txBody>
          <a:bodyPr/>
          <a:lstStyle/>
          <a:p>
            <a:endParaRPr lang="en-SC"/>
          </a:p>
        </p:txBody>
      </p:sp>
      <p:sp>
        <p:nvSpPr>
          <p:cNvPr id="6" name="Slide Number Placeholder 5"/>
          <p:cNvSpPr>
            <a:spLocks noGrp="1"/>
          </p:cNvSpPr>
          <p:nvPr>
            <p:ph type="sldNum" sz="quarter" idx="12"/>
          </p:nvPr>
        </p:nvSpPr>
        <p:spPr/>
        <p:txBody>
          <a:bodyPr/>
          <a:lstStyle/>
          <a:p>
            <a:fld id="{52A3AFFD-CECF-4DE1-AEFC-675348C36008}" type="slidenum">
              <a:rPr lang="en-SC" smtClean="0"/>
              <a:t>‹#›</a:t>
            </a:fld>
            <a:endParaRPr lang="en-SC"/>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73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FC512-089C-4779-9C80-4019A4CC8986}" type="datetimeFigureOut">
              <a:rPr lang="en-SC" smtClean="0"/>
              <a:t>07/01/2021</a:t>
            </a:fld>
            <a:endParaRPr lang="en-SC"/>
          </a:p>
        </p:txBody>
      </p:sp>
      <p:sp>
        <p:nvSpPr>
          <p:cNvPr id="5" name="Footer Placeholder 4"/>
          <p:cNvSpPr>
            <a:spLocks noGrp="1"/>
          </p:cNvSpPr>
          <p:nvPr>
            <p:ph type="ftr" sz="quarter" idx="11"/>
          </p:nvPr>
        </p:nvSpPr>
        <p:spPr/>
        <p:txBody>
          <a:bodyPr/>
          <a:lstStyle/>
          <a:p>
            <a:endParaRPr lang="en-SC"/>
          </a:p>
        </p:txBody>
      </p:sp>
      <p:sp>
        <p:nvSpPr>
          <p:cNvPr id="6" name="Slide Number Placeholder 5"/>
          <p:cNvSpPr>
            <a:spLocks noGrp="1"/>
          </p:cNvSpPr>
          <p:nvPr>
            <p:ph type="sldNum" sz="quarter" idx="12"/>
          </p:nvPr>
        </p:nvSpPr>
        <p:spPr/>
        <p:txBody>
          <a:bodyPr/>
          <a:lstStyle/>
          <a:p>
            <a:fld id="{52A3AFFD-CECF-4DE1-AEFC-675348C36008}" type="slidenum">
              <a:rPr lang="en-SC" smtClean="0"/>
              <a:t>‹#›</a:t>
            </a:fld>
            <a:endParaRPr lang="en-SC"/>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030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FC512-089C-4779-9C80-4019A4CC8986}" type="datetimeFigureOut">
              <a:rPr lang="en-SC" smtClean="0"/>
              <a:t>07/01/2021</a:t>
            </a:fld>
            <a:endParaRPr lang="en-SC"/>
          </a:p>
        </p:txBody>
      </p:sp>
      <p:sp>
        <p:nvSpPr>
          <p:cNvPr id="5" name="Footer Placeholder 4"/>
          <p:cNvSpPr>
            <a:spLocks noGrp="1"/>
          </p:cNvSpPr>
          <p:nvPr>
            <p:ph type="ftr" sz="quarter" idx="11"/>
          </p:nvPr>
        </p:nvSpPr>
        <p:spPr/>
        <p:txBody>
          <a:bodyPr/>
          <a:lstStyle/>
          <a:p>
            <a:endParaRPr lang="en-SC"/>
          </a:p>
        </p:txBody>
      </p:sp>
      <p:sp>
        <p:nvSpPr>
          <p:cNvPr id="6" name="Slide Number Placeholder 5"/>
          <p:cNvSpPr>
            <a:spLocks noGrp="1"/>
          </p:cNvSpPr>
          <p:nvPr>
            <p:ph type="sldNum" sz="quarter" idx="12"/>
          </p:nvPr>
        </p:nvSpPr>
        <p:spPr/>
        <p:txBody>
          <a:bodyPr/>
          <a:lstStyle/>
          <a:p>
            <a:fld id="{52A3AFFD-CECF-4DE1-AEFC-675348C36008}" type="slidenum">
              <a:rPr lang="en-SC" smtClean="0"/>
              <a:t>‹#›</a:t>
            </a:fld>
            <a:endParaRPr lang="en-SC"/>
          </a:p>
        </p:txBody>
      </p:sp>
    </p:spTree>
    <p:extLst>
      <p:ext uri="{BB962C8B-B14F-4D97-AF65-F5344CB8AC3E}">
        <p14:creationId xmlns:p14="http://schemas.microsoft.com/office/powerpoint/2010/main" val="309670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FC512-089C-4779-9C80-4019A4CC8986}" type="datetimeFigureOut">
              <a:rPr lang="en-SC" smtClean="0"/>
              <a:t>07/01/2021</a:t>
            </a:fld>
            <a:endParaRPr lang="en-SC"/>
          </a:p>
        </p:txBody>
      </p:sp>
      <p:sp>
        <p:nvSpPr>
          <p:cNvPr id="5" name="Footer Placeholder 4"/>
          <p:cNvSpPr>
            <a:spLocks noGrp="1"/>
          </p:cNvSpPr>
          <p:nvPr>
            <p:ph type="ftr" sz="quarter" idx="11"/>
          </p:nvPr>
        </p:nvSpPr>
        <p:spPr/>
        <p:txBody>
          <a:bodyPr/>
          <a:lstStyle/>
          <a:p>
            <a:endParaRPr lang="en-SC"/>
          </a:p>
        </p:txBody>
      </p:sp>
      <p:sp>
        <p:nvSpPr>
          <p:cNvPr id="6" name="Slide Number Placeholder 5"/>
          <p:cNvSpPr>
            <a:spLocks noGrp="1"/>
          </p:cNvSpPr>
          <p:nvPr>
            <p:ph type="sldNum" sz="quarter" idx="12"/>
          </p:nvPr>
        </p:nvSpPr>
        <p:spPr/>
        <p:txBody>
          <a:bodyPr/>
          <a:lstStyle/>
          <a:p>
            <a:fld id="{52A3AFFD-CECF-4DE1-AEFC-675348C36008}" type="slidenum">
              <a:rPr lang="en-SC" smtClean="0"/>
              <a:t>‹#›</a:t>
            </a:fld>
            <a:endParaRPr lang="en-SC"/>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623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FC512-089C-4779-9C80-4019A4CC8986}" type="datetimeFigureOut">
              <a:rPr lang="en-SC" smtClean="0"/>
              <a:t>07/01/2021</a:t>
            </a:fld>
            <a:endParaRPr lang="en-SC"/>
          </a:p>
        </p:txBody>
      </p:sp>
      <p:sp>
        <p:nvSpPr>
          <p:cNvPr id="6" name="Footer Placeholder 5"/>
          <p:cNvSpPr>
            <a:spLocks noGrp="1"/>
          </p:cNvSpPr>
          <p:nvPr>
            <p:ph type="ftr" sz="quarter" idx="11"/>
          </p:nvPr>
        </p:nvSpPr>
        <p:spPr/>
        <p:txBody>
          <a:bodyPr/>
          <a:lstStyle/>
          <a:p>
            <a:endParaRPr lang="en-SC"/>
          </a:p>
        </p:txBody>
      </p:sp>
      <p:sp>
        <p:nvSpPr>
          <p:cNvPr id="7" name="Slide Number Placeholder 6"/>
          <p:cNvSpPr>
            <a:spLocks noGrp="1"/>
          </p:cNvSpPr>
          <p:nvPr>
            <p:ph type="sldNum" sz="quarter" idx="12"/>
          </p:nvPr>
        </p:nvSpPr>
        <p:spPr/>
        <p:txBody>
          <a:bodyPr/>
          <a:lstStyle/>
          <a:p>
            <a:fld id="{52A3AFFD-CECF-4DE1-AEFC-675348C36008}" type="slidenum">
              <a:rPr lang="en-SC" smtClean="0"/>
              <a:t>‹#›</a:t>
            </a:fld>
            <a:endParaRPr lang="en-SC"/>
          </a:p>
        </p:txBody>
      </p:sp>
    </p:spTree>
    <p:extLst>
      <p:ext uri="{BB962C8B-B14F-4D97-AF65-F5344CB8AC3E}">
        <p14:creationId xmlns:p14="http://schemas.microsoft.com/office/powerpoint/2010/main" val="3301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FC512-089C-4779-9C80-4019A4CC8986}" type="datetimeFigureOut">
              <a:rPr lang="en-SC" smtClean="0"/>
              <a:t>07/01/2021</a:t>
            </a:fld>
            <a:endParaRPr lang="en-SC"/>
          </a:p>
        </p:txBody>
      </p:sp>
      <p:sp>
        <p:nvSpPr>
          <p:cNvPr id="8" name="Footer Placeholder 7"/>
          <p:cNvSpPr>
            <a:spLocks noGrp="1"/>
          </p:cNvSpPr>
          <p:nvPr>
            <p:ph type="ftr" sz="quarter" idx="11"/>
          </p:nvPr>
        </p:nvSpPr>
        <p:spPr/>
        <p:txBody>
          <a:bodyPr/>
          <a:lstStyle/>
          <a:p>
            <a:endParaRPr lang="en-SC"/>
          </a:p>
        </p:txBody>
      </p:sp>
      <p:sp>
        <p:nvSpPr>
          <p:cNvPr id="9" name="Slide Number Placeholder 8"/>
          <p:cNvSpPr>
            <a:spLocks noGrp="1"/>
          </p:cNvSpPr>
          <p:nvPr>
            <p:ph type="sldNum" sz="quarter" idx="12"/>
          </p:nvPr>
        </p:nvSpPr>
        <p:spPr/>
        <p:txBody>
          <a:bodyPr/>
          <a:lstStyle/>
          <a:p>
            <a:fld id="{52A3AFFD-CECF-4DE1-AEFC-675348C36008}" type="slidenum">
              <a:rPr lang="en-SC" smtClean="0"/>
              <a:t>‹#›</a:t>
            </a:fld>
            <a:endParaRPr lang="en-SC"/>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910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FC512-089C-4779-9C80-4019A4CC8986}" type="datetimeFigureOut">
              <a:rPr lang="en-SC" smtClean="0"/>
              <a:t>07/01/2021</a:t>
            </a:fld>
            <a:endParaRPr lang="en-SC"/>
          </a:p>
        </p:txBody>
      </p:sp>
      <p:sp>
        <p:nvSpPr>
          <p:cNvPr id="4" name="Footer Placeholder 3"/>
          <p:cNvSpPr>
            <a:spLocks noGrp="1"/>
          </p:cNvSpPr>
          <p:nvPr>
            <p:ph type="ftr" sz="quarter" idx="11"/>
          </p:nvPr>
        </p:nvSpPr>
        <p:spPr/>
        <p:txBody>
          <a:bodyPr/>
          <a:lstStyle/>
          <a:p>
            <a:endParaRPr lang="en-SC"/>
          </a:p>
        </p:txBody>
      </p:sp>
      <p:sp>
        <p:nvSpPr>
          <p:cNvPr id="5" name="Slide Number Placeholder 4"/>
          <p:cNvSpPr>
            <a:spLocks noGrp="1"/>
          </p:cNvSpPr>
          <p:nvPr>
            <p:ph type="sldNum" sz="quarter" idx="12"/>
          </p:nvPr>
        </p:nvSpPr>
        <p:spPr/>
        <p:txBody>
          <a:bodyPr/>
          <a:lstStyle/>
          <a:p>
            <a:fld id="{52A3AFFD-CECF-4DE1-AEFC-675348C36008}" type="slidenum">
              <a:rPr lang="en-SC" smtClean="0"/>
              <a:t>‹#›</a:t>
            </a:fld>
            <a:endParaRPr lang="en-SC"/>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093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FC512-089C-4779-9C80-4019A4CC8986}" type="datetimeFigureOut">
              <a:rPr lang="en-SC" smtClean="0"/>
              <a:t>07/01/2021</a:t>
            </a:fld>
            <a:endParaRPr lang="en-SC"/>
          </a:p>
        </p:txBody>
      </p:sp>
      <p:sp>
        <p:nvSpPr>
          <p:cNvPr id="3" name="Footer Placeholder 2"/>
          <p:cNvSpPr>
            <a:spLocks noGrp="1"/>
          </p:cNvSpPr>
          <p:nvPr>
            <p:ph type="ftr" sz="quarter" idx="11"/>
          </p:nvPr>
        </p:nvSpPr>
        <p:spPr/>
        <p:txBody>
          <a:bodyPr/>
          <a:lstStyle/>
          <a:p>
            <a:endParaRPr lang="en-SC"/>
          </a:p>
        </p:txBody>
      </p:sp>
      <p:sp>
        <p:nvSpPr>
          <p:cNvPr id="4" name="Slide Number Placeholder 3"/>
          <p:cNvSpPr>
            <a:spLocks noGrp="1"/>
          </p:cNvSpPr>
          <p:nvPr>
            <p:ph type="sldNum" sz="quarter" idx="12"/>
          </p:nvPr>
        </p:nvSpPr>
        <p:spPr/>
        <p:txBody>
          <a:bodyPr/>
          <a:lstStyle/>
          <a:p>
            <a:fld id="{52A3AFFD-CECF-4DE1-AEFC-675348C36008}" type="slidenum">
              <a:rPr lang="en-SC" smtClean="0"/>
              <a:t>‹#›</a:t>
            </a:fld>
            <a:endParaRPr lang="en-SC"/>
          </a:p>
        </p:txBody>
      </p:sp>
    </p:spTree>
    <p:extLst>
      <p:ext uri="{BB962C8B-B14F-4D97-AF65-F5344CB8AC3E}">
        <p14:creationId xmlns:p14="http://schemas.microsoft.com/office/powerpoint/2010/main" val="218632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FC512-089C-4779-9C80-4019A4CC8986}" type="datetimeFigureOut">
              <a:rPr lang="en-SC" smtClean="0"/>
              <a:t>07/01/2021</a:t>
            </a:fld>
            <a:endParaRPr lang="en-SC"/>
          </a:p>
        </p:txBody>
      </p:sp>
      <p:sp>
        <p:nvSpPr>
          <p:cNvPr id="6" name="Footer Placeholder 5"/>
          <p:cNvSpPr>
            <a:spLocks noGrp="1"/>
          </p:cNvSpPr>
          <p:nvPr>
            <p:ph type="ftr" sz="quarter" idx="11"/>
          </p:nvPr>
        </p:nvSpPr>
        <p:spPr/>
        <p:txBody>
          <a:bodyPr/>
          <a:lstStyle/>
          <a:p>
            <a:endParaRPr lang="en-SC"/>
          </a:p>
        </p:txBody>
      </p:sp>
      <p:sp>
        <p:nvSpPr>
          <p:cNvPr id="7" name="Slide Number Placeholder 6"/>
          <p:cNvSpPr>
            <a:spLocks noGrp="1"/>
          </p:cNvSpPr>
          <p:nvPr>
            <p:ph type="sldNum" sz="quarter" idx="12"/>
          </p:nvPr>
        </p:nvSpPr>
        <p:spPr/>
        <p:txBody>
          <a:bodyPr/>
          <a:lstStyle/>
          <a:p>
            <a:fld id="{52A3AFFD-CECF-4DE1-AEFC-675348C36008}" type="slidenum">
              <a:rPr lang="en-SC" smtClean="0"/>
              <a:t>‹#›</a:t>
            </a:fld>
            <a:endParaRPr lang="en-SC"/>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185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FC512-089C-4779-9C80-4019A4CC8986}" type="datetimeFigureOut">
              <a:rPr lang="en-SC" smtClean="0"/>
              <a:t>07/01/2021</a:t>
            </a:fld>
            <a:endParaRPr lang="en-SC"/>
          </a:p>
        </p:txBody>
      </p:sp>
      <p:sp>
        <p:nvSpPr>
          <p:cNvPr id="6" name="Footer Placeholder 5"/>
          <p:cNvSpPr>
            <a:spLocks noGrp="1"/>
          </p:cNvSpPr>
          <p:nvPr>
            <p:ph type="ftr" sz="quarter" idx="11"/>
          </p:nvPr>
        </p:nvSpPr>
        <p:spPr/>
        <p:txBody>
          <a:bodyPr/>
          <a:lstStyle/>
          <a:p>
            <a:endParaRPr lang="en-SC"/>
          </a:p>
        </p:txBody>
      </p:sp>
      <p:sp>
        <p:nvSpPr>
          <p:cNvPr id="7" name="Slide Number Placeholder 6"/>
          <p:cNvSpPr>
            <a:spLocks noGrp="1"/>
          </p:cNvSpPr>
          <p:nvPr>
            <p:ph type="sldNum" sz="quarter" idx="12"/>
          </p:nvPr>
        </p:nvSpPr>
        <p:spPr/>
        <p:txBody>
          <a:bodyPr/>
          <a:lstStyle/>
          <a:p>
            <a:fld id="{52A3AFFD-CECF-4DE1-AEFC-675348C36008}" type="slidenum">
              <a:rPr lang="en-SC" smtClean="0"/>
              <a:t>‹#›</a:t>
            </a:fld>
            <a:endParaRPr lang="en-SC"/>
          </a:p>
        </p:txBody>
      </p:sp>
    </p:spTree>
    <p:extLst>
      <p:ext uri="{BB962C8B-B14F-4D97-AF65-F5344CB8AC3E}">
        <p14:creationId xmlns:p14="http://schemas.microsoft.com/office/powerpoint/2010/main" val="28191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9FC512-089C-4779-9C80-4019A4CC8986}" type="datetimeFigureOut">
              <a:rPr lang="en-SC" smtClean="0"/>
              <a:t>07/01/2021</a:t>
            </a:fld>
            <a:endParaRPr lang="en-SC"/>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SC"/>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A3AFFD-CECF-4DE1-AEFC-675348C36008}" type="slidenum">
              <a:rPr lang="en-SC" smtClean="0"/>
              <a:t>‹#›</a:t>
            </a:fld>
            <a:endParaRPr lang="en-SC"/>
          </a:p>
        </p:txBody>
      </p:sp>
    </p:spTree>
    <p:extLst>
      <p:ext uri="{BB962C8B-B14F-4D97-AF65-F5344CB8AC3E}">
        <p14:creationId xmlns:p14="http://schemas.microsoft.com/office/powerpoint/2010/main" val="3691065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shikasuresh5758@gmail.com"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7EF556-8D80-48A3-A06B-75C2A8E3E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65" y="748748"/>
            <a:ext cx="8998226" cy="2234593"/>
          </a:xfrm>
          <a:prstGeom prst="rect">
            <a:avLst/>
          </a:prstGeom>
        </p:spPr>
      </p:pic>
      <p:sp>
        <p:nvSpPr>
          <p:cNvPr id="4" name="TextBox 3">
            <a:extLst>
              <a:ext uri="{FF2B5EF4-FFF2-40B4-BE49-F238E27FC236}">
                <a16:creationId xmlns:a16="http://schemas.microsoft.com/office/drawing/2014/main" id="{4CF2D997-6112-4D96-BD70-1C6DB1FF3B30}"/>
              </a:ext>
            </a:extLst>
          </p:cNvPr>
          <p:cNvSpPr txBox="1"/>
          <p:nvPr/>
        </p:nvSpPr>
        <p:spPr>
          <a:xfrm>
            <a:off x="7089914" y="4055166"/>
            <a:ext cx="4572000" cy="2062103"/>
          </a:xfrm>
          <a:prstGeom prst="rect">
            <a:avLst/>
          </a:prstGeom>
          <a:noFill/>
        </p:spPr>
        <p:txBody>
          <a:bodyPr wrap="square" rtlCol="0">
            <a:spAutoFit/>
          </a:bodyPr>
          <a:lstStyle/>
          <a:p>
            <a:r>
              <a:rPr lang="en-US" sz="4800">
                <a:latin typeface="Calibri" panose="020F0502020204030204" pitchFamily="34" charset="0"/>
                <a:cs typeface="Calibri" panose="020F0502020204030204" pitchFamily="34" charset="0"/>
              </a:rPr>
              <a:t>Rashika Suresh</a:t>
            </a:r>
          </a:p>
          <a:p>
            <a:r>
              <a:rPr lang="en-US" sz="3200">
                <a:latin typeface="Calibri" panose="020F0502020204030204" pitchFamily="34" charset="0"/>
                <a:cs typeface="Calibri" panose="020F0502020204030204" pitchFamily="34" charset="0"/>
              </a:rPr>
              <a:t>Machine Learning Intern</a:t>
            </a:r>
          </a:p>
          <a:p>
            <a:r>
              <a:rPr lang="en-US" sz="2400">
                <a:latin typeface="Calibri" panose="020F0502020204030204" pitchFamily="34" charset="0"/>
                <a:cs typeface="Calibri" panose="020F0502020204030204" pitchFamily="34" charset="0"/>
                <a:hlinkClick r:id="rId3"/>
              </a:rPr>
              <a:t>rashikasuresh5758@gmail.com</a:t>
            </a:r>
            <a:endParaRPr lang="en-US" sz="2400">
              <a:latin typeface="Calibri" panose="020F0502020204030204" pitchFamily="34" charset="0"/>
              <a:cs typeface="Calibri" panose="020F0502020204030204" pitchFamily="34" charset="0"/>
            </a:endParaRPr>
          </a:p>
          <a:p>
            <a:r>
              <a:rPr lang="en-US" sz="2400">
                <a:latin typeface="Calibri" panose="020F0502020204030204" pitchFamily="34" charset="0"/>
                <a:cs typeface="Calibri" panose="020F0502020204030204" pitchFamily="34" charset="0"/>
              </a:rPr>
              <a:t>+919483374137</a:t>
            </a:r>
            <a:endParaRPr lang="en-SC"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205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8672C-CB75-42CA-85BE-21E36CA0F50A}"/>
              </a:ext>
            </a:extLst>
          </p:cNvPr>
          <p:cNvPicPr>
            <a:picLocks noChangeAspect="1"/>
          </p:cNvPicPr>
          <p:nvPr/>
        </p:nvPicPr>
        <p:blipFill>
          <a:blip r:embed="rId2"/>
          <a:stretch>
            <a:fillRect/>
          </a:stretch>
        </p:blipFill>
        <p:spPr>
          <a:xfrm>
            <a:off x="2796209" y="702763"/>
            <a:ext cx="6175513" cy="5310942"/>
          </a:xfrm>
          <a:prstGeom prst="rect">
            <a:avLst/>
          </a:prstGeom>
        </p:spPr>
      </p:pic>
    </p:spTree>
    <p:extLst>
      <p:ext uri="{BB962C8B-B14F-4D97-AF65-F5344CB8AC3E}">
        <p14:creationId xmlns:p14="http://schemas.microsoft.com/office/powerpoint/2010/main" val="254105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5C2615-F29E-4DAA-8F10-CC0D6BD479ED}"/>
              </a:ext>
            </a:extLst>
          </p:cNvPr>
          <p:cNvPicPr>
            <a:picLocks noChangeAspect="1"/>
          </p:cNvPicPr>
          <p:nvPr/>
        </p:nvPicPr>
        <p:blipFill>
          <a:blip r:embed="rId2"/>
          <a:stretch>
            <a:fillRect/>
          </a:stretch>
        </p:blipFill>
        <p:spPr>
          <a:xfrm>
            <a:off x="1036716" y="858129"/>
            <a:ext cx="10027978" cy="5092505"/>
          </a:xfrm>
          <a:prstGeom prst="rect">
            <a:avLst/>
          </a:prstGeom>
        </p:spPr>
      </p:pic>
    </p:spTree>
    <p:extLst>
      <p:ext uri="{BB962C8B-B14F-4D97-AF65-F5344CB8AC3E}">
        <p14:creationId xmlns:p14="http://schemas.microsoft.com/office/powerpoint/2010/main" val="288806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F630B5-ABAA-4B58-8CE6-795AF1A199A2}"/>
              </a:ext>
            </a:extLst>
          </p:cNvPr>
          <p:cNvSpPr txBox="1"/>
          <p:nvPr/>
        </p:nvSpPr>
        <p:spPr>
          <a:xfrm>
            <a:off x="1223889" y="984738"/>
            <a:ext cx="9566031" cy="830997"/>
          </a:xfrm>
          <a:prstGeom prst="rect">
            <a:avLst/>
          </a:prstGeom>
          <a:noFill/>
        </p:spPr>
        <p:txBody>
          <a:bodyPr wrap="square" rtlCol="0">
            <a:spAutoFit/>
          </a:bodyPr>
          <a:lstStyle/>
          <a:p>
            <a:r>
              <a:rPr lang="en-US" sz="4800">
                <a:latin typeface="Calibri Light" panose="020F0302020204030204" pitchFamily="34" charset="0"/>
                <a:cs typeface="Calibri Light" panose="020F0302020204030204" pitchFamily="34" charset="0"/>
              </a:rPr>
              <a:t>Preventive Measures</a:t>
            </a:r>
            <a:endParaRPr lang="en-SC" sz="480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318C0FA6-3F47-470D-8B8B-5FD3C0BCC581}"/>
              </a:ext>
            </a:extLst>
          </p:cNvPr>
          <p:cNvSpPr txBox="1"/>
          <p:nvPr/>
        </p:nvSpPr>
        <p:spPr>
          <a:xfrm>
            <a:off x="1378634" y="2321169"/>
            <a:ext cx="8750104" cy="1754326"/>
          </a:xfrm>
          <a:prstGeom prst="rect">
            <a:avLst/>
          </a:prstGeom>
          <a:noFill/>
        </p:spPr>
        <p:txBody>
          <a:bodyPr wrap="square" rtlCol="0">
            <a:spAutoFit/>
          </a:bodyPr>
          <a:lstStyle/>
          <a:p>
            <a:pPr marL="571500" indent="-571500">
              <a:buFont typeface="Wingdings" panose="05000000000000000000" pitchFamily="2" charset="2"/>
              <a:buChar char="§"/>
            </a:pPr>
            <a:r>
              <a:rPr lang="en-US" sz="3600">
                <a:latin typeface="Calibri Light" panose="020F0302020204030204" pitchFamily="34" charset="0"/>
                <a:cs typeface="Calibri Light" panose="020F0302020204030204" pitchFamily="34" charset="0"/>
              </a:rPr>
              <a:t>Social Distancing</a:t>
            </a:r>
          </a:p>
          <a:p>
            <a:pPr marL="571500" indent="-571500">
              <a:buFont typeface="Wingdings" panose="05000000000000000000" pitchFamily="2" charset="2"/>
              <a:buChar char="§"/>
            </a:pPr>
            <a:r>
              <a:rPr lang="en-US" sz="3600">
                <a:latin typeface="Calibri Light" panose="020F0302020204030204" pitchFamily="34" charset="0"/>
                <a:cs typeface="Calibri Light" panose="020F0302020204030204" pitchFamily="34" charset="0"/>
              </a:rPr>
              <a:t>Self Precautions</a:t>
            </a:r>
          </a:p>
          <a:p>
            <a:pPr marL="571500" indent="-571500">
              <a:buFont typeface="Wingdings" panose="05000000000000000000" pitchFamily="2" charset="2"/>
              <a:buChar char="§"/>
            </a:pPr>
            <a:r>
              <a:rPr lang="en-US" sz="3600">
                <a:latin typeface="Calibri Light" panose="020F0302020204030204" pitchFamily="34" charset="0"/>
                <a:cs typeface="Calibri Light" panose="020F0302020204030204" pitchFamily="34" charset="0"/>
              </a:rPr>
              <a:t>Avoiding mass in person contacts</a:t>
            </a:r>
            <a:endParaRPr lang="en-SC" sz="36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9723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962CF-06AA-4178-B0A9-67C6176DF680}"/>
              </a:ext>
            </a:extLst>
          </p:cNvPr>
          <p:cNvSpPr txBox="1"/>
          <p:nvPr/>
        </p:nvSpPr>
        <p:spPr>
          <a:xfrm>
            <a:off x="998806" y="956603"/>
            <a:ext cx="9861452" cy="769441"/>
          </a:xfrm>
          <a:prstGeom prst="rect">
            <a:avLst/>
          </a:prstGeom>
          <a:noFill/>
        </p:spPr>
        <p:txBody>
          <a:bodyPr wrap="square" rtlCol="0">
            <a:spAutoFit/>
          </a:bodyPr>
          <a:lstStyle/>
          <a:p>
            <a:r>
              <a:rPr lang="en-US" sz="4400">
                <a:latin typeface="Calibri Light" panose="020F0302020204030204" pitchFamily="34" charset="0"/>
                <a:cs typeface="Calibri Light" panose="020F0302020204030204" pitchFamily="34" charset="0"/>
              </a:rPr>
              <a:t>Prediction of Covid Using Linear Regression</a:t>
            </a:r>
            <a:endParaRPr lang="en-SC" sz="440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D15B8651-0D3D-4E4C-A609-51068CAA7054}"/>
              </a:ext>
            </a:extLst>
          </p:cNvPr>
          <p:cNvSpPr txBox="1"/>
          <p:nvPr/>
        </p:nvSpPr>
        <p:spPr>
          <a:xfrm>
            <a:off x="1195754" y="2138289"/>
            <a:ext cx="9495692" cy="353943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Dataset consists of</a:t>
            </a:r>
          </a:p>
          <a:p>
            <a:pPr marL="457200" indent="-457200">
              <a:buFont typeface="Wingdings" panose="05000000000000000000" pitchFamily="2" charset="2"/>
              <a:buChar char="§"/>
            </a:pPr>
            <a:r>
              <a:rPr lang="en-US" sz="2800">
                <a:latin typeface="Calibri Light" panose="020F0302020204030204" pitchFamily="34" charset="0"/>
                <a:cs typeface="Calibri Light" panose="020F0302020204030204" pitchFamily="34" charset="0"/>
              </a:rPr>
              <a:t>Date</a:t>
            </a:r>
          </a:p>
          <a:p>
            <a:pPr marL="457200" indent="-457200">
              <a:buFont typeface="Wingdings" panose="05000000000000000000" pitchFamily="2" charset="2"/>
              <a:buChar char="§"/>
            </a:pPr>
            <a:r>
              <a:rPr lang="en-US" sz="2800">
                <a:latin typeface="Calibri Light" panose="020F0302020204030204" pitchFamily="34" charset="0"/>
                <a:cs typeface="Calibri Light" panose="020F0302020204030204" pitchFamily="34" charset="0"/>
              </a:rPr>
              <a:t>Time</a:t>
            </a:r>
          </a:p>
          <a:p>
            <a:pPr marL="457200" indent="-457200">
              <a:buFont typeface="Wingdings" panose="05000000000000000000" pitchFamily="2" charset="2"/>
              <a:buChar char="§"/>
            </a:pPr>
            <a:r>
              <a:rPr lang="en-US" sz="2800">
                <a:latin typeface="Calibri Light" panose="020F0302020204030204" pitchFamily="34" charset="0"/>
                <a:cs typeface="Calibri Light" panose="020F0302020204030204" pitchFamily="34" charset="0"/>
              </a:rPr>
              <a:t>State/Union Territory</a:t>
            </a:r>
          </a:p>
          <a:p>
            <a:pPr marL="457200" indent="-457200">
              <a:buFont typeface="Wingdings" panose="05000000000000000000" pitchFamily="2" charset="2"/>
              <a:buChar char="§"/>
            </a:pPr>
            <a:r>
              <a:rPr lang="en-US" sz="2800">
                <a:latin typeface="Calibri Light" panose="020F0302020204030204" pitchFamily="34" charset="0"/>
                <a:cs typeface="Calibri Light" panose="020F0302020204030204" pitchFamily="34" charset="0"/>
              </a:rPr>
              <a:t>Confirmed </a:t>
            </a:r>
          </a:p>
          <a:p>
            <a:pPr marL="457200" indent="-457200">
              <a:buFont typeface="Wingdings" panose="05000000000000000000" pitchFamily="2" charset="2"/>
              <a:buChar char="§"/>
            </a:pPr>
            <a:r>
              <a:rPr lang="en-US" sz="2800">
                <a:latin typeface="Calibri Light" panose="020F0302020204030204" pitchFamily="34" charset="0"/>
                <a:cs typeface="Calibri Light" panose="020F0302020204030204" pitchFamily="34" charset="0"/>
              </a:rPr>
              <a:t>Deaths</a:t>
            </a:r>
          </a:p>
          <a:p>
            <a:pPr marL="457200" indent="-457200">
              <a:buFont typeface="Wingdings" panose="05000000000000000000" pitchFamily="2" charset="2"/>
              <a:buChar char="§"/>
            </a:pPr>
            <a:r>
              <a:rPr lang="en-US" sz="2800">
                <a:latin typeface="Calibri Light" panose="020F0302020204030204" pitchFamily="34" charset="0"/>
                <a:cs typeface="Calibri Light" panose="020F0302020204030204" pitchFamily="34" charset="0"/>
              </a:rPr>
              <a:t>Cured</a:t>
            </a:r>
          </a:p>
          <a:p>
            <a:r>
              <a:rPr lang="en-US" sz="2800">
                <a:latin typeface="Calibri Light" panose="020F0302020204030204" pitchFamily="34" charset="0"/>
                <a:cs typeface="Calibri Light" panose="020F0302020204030204" pitchFamily="34" charset="0"/>
              </a:rPr>
              <a:t> </a:t>
            </a:r>
            <a:endParaRPr lang="en-SC" sz="28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2484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DC7FEB-281B-450B-B515-0191BBC2B80B}"/>
              </a:ext>
            </a:extLst>
          </p:cNvPr>
          <p:cNvSpPr txBox="1"/>
          <p:nvPr/>
        </p:nvSpPr>
        <p:spPr>
          <a:xfrm>
            <a:off x="1012874" y="1997612"/>
            <a:ext cx="10199077" cy="3108543"/>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Libraries used –</a:t>
            </a:r>
          </a:p>
          <a:p>
            <a:endParaRPr lang="en-US" sz="2800">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
            </a:pPr>
            <a:r>
              <a:rPr lang="en-US" sz="2800">
                <a:latin typeface="Calibri Light" panose="020F0302020204030204" pitchFamily="34" charset="0"/>
                <a:cs typeface="Calibri Light" panose="020F0302020204030204" pitchFamily="34" charset="0"/>
              </a:rPr>
              <a:t>Numpy</a:t>
            </a:r>
          </a:p>
          <a:p>
            <a:pPr marL="457200" indent="-457200">
              <a:buFont typeface="Wingdings" panose="05000000000000000000" pitchFamily="2" charset="2"/>
              <a:buChar char="§"/>
            </a:pPr>
            <a:r>
              <a:rPr lang="en-US" sz="2800">
                <a:latin typeface="Calibri Light" panose="020F0302020204030204" pitchFamily="34" charset="0"/>
                <a:cs typeface="Calibri Light" panose="020F0302020204030204" pitchFamily="34" charset="0"/>
              </a:rPr>
              <a:t>Pandas</a:t>
            </a:r>
          </a:p>
          <a:p>
            <a:pPr marL="457200" indent="-457200">
              <a:buFont typeface="Wingdings" panose="05000000000000000000" pitchFamily="2" charset="2"/>
              <a:buChar char="§"/>
            </a:pPr>
            <a:r>
              <a:rPr lang="en-US" sz="2800">
                <a:latin typeface="Calibri Light" panose="020F0302020204030204" pitchFamily="34" charset="0"/>
                <a:cs typeface="Calibri Light" panose="020F0302020204030204" pitchFamily="34" charset="0"/>
              </a:rPr>
              <a:t>Matplotlib</a:t>
            </a:r>
          </a:p>
          <a:p>
            <a:pPr marL="457200" indent="-457200">
              <a:buFont typeface="Wingdings" panose="05000000000000000000" pitchFamily="2" charset="2"/>
              <a:buChar char="§"/>
            </a:pPr>
            <a:r>
              <a:rPr lang="en-US" sz="2800">
                <a:latin typeface="Calibri Light" panose="020F0302020204030204" pitchFamily="34" charset="0"/>
                <a:cs typeface="Calibri Light" panose="020F0302020204030204" pitchFamily="34" charset="0"/>
              </a:rPr>
              <a:t>Seaborn</a:t>
            </a:r>
          </a:p>
          <a:p>
            <a:pPr marL="457200" indent="-457200">
              <a:buFont typeface="Wingdings" panose="05000000000000000000" pitchFamily="2" charset="2"/>
              <a:buChar char="§"/>
            </a:pPr>
            <a:r>
              <a:rPr lang="en-US" sz="2800">
                <a:latin typeface="Calibri Light" panose="020F0302020204030204" pitchFamily="34" charset="0"/>
                <a:cs typeface="Calibri Light" panose="020F0302020204030204" pitchFamily="34" charset="0"/>
              </a:rPr>
              <a:t>Datetime</a:t>
            </a:r>
          </a:p>
        </p:txBody>
      </p:sp>
    </p:spTree>
    <p:extLst>
      <p:ext uri="{BB962C8B-B14F-4D97-AF65-F5344CB8AC3E}">
        <p14:creationId xmlns:p14="http://schemas.microsoft.com/office/powerpoint/2010/main" val="35721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0A3BA-AA72-4957-AFF1-70324CEB04F4}"/>
              </a:ext>
            </a:extLst>
          </p:cNvPr>
          <p:cNvSpPr txBox="1"/>
          <p:nvPr/>
        </p:nvSpPr>
        <p:spPr>
          <a:xfrm>
            <a:off x="872197" y="858129"/>
            <a:ext cx="10086535" cy="4647426"/>
          </a:xfrm>
          <a:prstGeom prst="rect">
            <a:avLst/>
          </a:prstGeom>
          <a:noFill/>
        </p:spPr>
        <p:txBody>
          <a:bodyPr wrap="square" rtlCol="0">
            <a:spAutoFit/>
          </a:bodyPr>
          <a:lstStyle/>
          <a:p>
            <a:r>
              <a:rPr lang="en-US" sz="3200">
                <a:latin typeface="Calibri Light" panose="020F0302020204030204" pitchFamily="34" charset="0"/>
                <a:cs typeface="Calibri Light" panose="020F0302020204030204" pitchFamily="34" charset="0"/>
              </a:rPr>
              <a:t>Working –</a:t>
            </a:r>
          </a:p>
          <a:p>
            <a:endParaRPr lang="en-US" sz="2400">
              <a:latin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
            </a:pPr>
            <a:r>
              <a:rPr lang="en-US" sz="2400">
                <a:latin typeface="Calibri Light" panose="020F0302020204030204" pitchFamily="34" charset="0"/>
                <a:cs typeface="Calibri Light" panose="020F0302020204030204" pitchFamily="34" charset="0"/>
              </a:rPr>
              <a:t>Using the above libraries we perform data cleaning and then do an exploratory data  analysis.</a:t>
            </a:r>
          </a:p>
          <a:p>
            <a:pPr marL="342900" indent="-342900">
              <a:buFont typeface="Wingdings" panose="05000000000000000000" pitchFamily="2" charset="2"/>
              <a:buChar char="§"/>
            </a:pPr>
            <a:endParaRPr lang="en-US" sz="2400">
              <a:latin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
            </a:pPr>
            <a:r>
              <a:rPr lang="en-US" sz="2400">
                <a:latin typeface="Calibri Light" panose="020F0302020204030204" pitchFamily="34" charset="0"/>
                <a:cs typeface="Calibri Light" panose="020F0302020204030204" pitchFamily="34" charset="0"/>
              </a:rPr>
              <a:t>Divide the dataset again to states and visualize total cured, confirmed and death cases and analyse the trends.</a:t>
            </a:r>
          </a:p>
          <a:p>
            <a:pPr marL="342900" indent="-342900">
              <a:buFont typeface="Wingdings" panose="05000000000000000000" pitchFamily="2" charset="2"/>
              <a:buChar char="§"/>
            </a:pPr>
            <a:endParaRPr lang="en-US" sz="2400">
              <a:latin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
            </a:pPr>
            <a:r>
              <a:rPr lang="en-US" sz="2400">
                <a:latin typeface="Calibri Light" panose="020F0302020204030204" pitchFamily="34" charset="0"/>
                <a:cs typeface="Calibri Light" panose="020F0302020204030204" pitchFamily="34" charset="0"/>
              </a:rPr>
              <a:t>Finally, split the dataset into train and test dataset and train the model and predict the accuracy of its performance, that is the possible outcome in the upcoming days as a precaution.</a:t>
            </a:r>
          </a:p>
          <a:p>
            <a:endParaRPr lang="en-SC" sz="24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2342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8879BE-A961-46A2-9F83-2D9CA4FBD1B5}"/>
              </a:ext>
            </a:extLst>
          </p:cNvPr>
          <p:cNvSpPr txBox="1"/>
          <p:nvPr/>
        </p:nvSpPr>
        <p:spPr>
          <a:xfrm>
            <a:off x="900332" y="942535"/>
            <a:ext cx="10269416" cy="3170099"/>
          </a:xfrm>
          <a:prstGeom prst="rect">
            <a:avLst/>
          </a:prstGeom>
          <a:noFill/>
        </p:spPr>
        <p:txBody>
          <a:bodyPr wrap="square" rtlCol="0">
            <a:spAutoFit/>
          </a:bodyPr>
          <a:lstStyle/>
          <a:p>
            <a:r>
              <a:rPr lang="en-US" sz="3600">
                <a:latin typeface="Calibri Light" panose="020F0302020204030204" pitchFamily="34" charset="0"/>
                <a:cs typeface="Calibri Light" panose="020F0302020204030204" pitchFamily="34" charset="0"/>
              </a:rPr>
              <a:t>Conclusion</a:t>
            </a:r>
          </a:p>
          <a:p>
            <a:endParaRPr lang="en-US" sz="3600">
              <a:latin typeface="Calibri Light" panose="020F0302020204030204" pitchFamily="34" charset="0"/>
              <a:cs typeface="Calibri Light" panose="020F0302020204030204" pitchFamily="34" charset="0"/>
            </a:endParaRPr>
          </a:p>
          <a:p>
            <a:r>
              <a:rPr lang="en-US" sz="3200">
                <a:latin typeface="Calibri Light" panose="020F0302020204030204" pitchFamily="34" charset="0"/>
                <a:cs typeface="Calibri Light" panose="020F0302020204030204" pitchFamily="34" charset="0"/>
              </a:rPr>
              <a:t>Using this prediction model, we can know the possible cases that can occur in the upcoming days with better accuracy and how the trends is varying in each state and accordingly both people and government can react to minimize the effects.</a:t>
            </a:r>
            <a:endParaRPr lang="en-SC" sz="32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2042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5C04AB-B14C-4804-95FA-AE803E2FD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576" y="787790"/>
            <a:ext cx="7357402" cy="5205046"/>
          </a:xfrm>
          <a:prstGeom prst="rect">
            <a:avLst/>
          </a:prstGeom>
        </p:spPr>
      </p:pic>
    </p:spTree>
    <p:extLst>
      <p:ext uri="{BB962C8B-B14F-4D97-AF65-F5344CB8AC3E}">
        <p14:creationId xmlns:p14="http://schemas.microsoft.com/office/powerpoint/2010/main" val="76270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45C8DE-AD23-4A9B-9FA5-67F17283A985}"/>
              </a:ext>
            </a:extLst>
          </p:cNvPr>
          <p:cNvSpPr txBox="1"/>
          <p:nvPr/>
        </p:nvSpPr>
        <p:spPr>
          <a:xfrm>
            <a:off x="1364974" y="1166190"/>
            <a:ext cx="9713843" cy="1569660"/>
          </a:xfrm>
          <a:prstGeom prst="rect">
            <a:avLst/>
          </a:prstGeom>
          <a:noFill/>
        </p:spPr>
        <p:txBody>
          <a:bodyPr wrap="square" rtlCol="0">
            <a:spAutoFit/>
          </a:bodyPr>
          <a:lstStyle/>
          <a:p>
            <a:r>
              <a:rPr lang="en-US" sz="4800">
                <a:latin typeface="Calibri Light" panose="020F0302020204030204" pitchFamily="34" charset="0"/>
                <a:cs typeface="Calibri Light" panose="020F0302020204030204" pitchFamily="34" charset="0"/>
              </a:rPr>
              <a:t>Covid Prediction Using</a:t>
            </a:r>
          </a:p>
          <a:p>
            <a:r>
              <a:rPr lang="en-US" sz="4800">
                <a:latin typeface="Calibri Light" panose="020F0302020204030204" pitchFamily="34" charset="0"/>
                <a:cs typeface="Calibri Light" panose="020F0302020204030204" pitchFamily="34" charset="0"/>
              </a:rPr>
              <a:t>Simple Linear Regression Model</a:t>
            </a:r>
            <a:endParaRPr lang="en-SC" sz="4800">
              <a:latin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86EE8B78-520B-432E-8554-06737B372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9758" y="2755002"/>
            <a:ext cx="3390692" cy="3390692"/>
          </a:xfrm>
          <a:prstGeom prst="rect">
            <a:avLst/>
          </a:prstGeom>
        </p:spPr>
      </p:pic>
    </p:spTree>
    <p:extLst>
      <p:ext uri="{BB962C8B-B14F-4D97-AF65-F5344CB8AC3E}">
        <p14:creationId xmlns:p14="http://schemas.microsoft.com/office/powerpoint/2010/main" val="93266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57473-A28E-439C-871E-4B0FC2AC46F9}"/>
              </a:ext>
            </a:extLst>
          </p:cNvPr>
          <p:cNvSpPr txBox="1"/>
          <p:nvPr/>
        </p:nvSpPr>
        <p:spPr>
          <a:xfrm>
            <a:off x="1338467" y="2014331"/>
            <a:ext cx="9846365" cy="3416320"/>
          </a:xfrm>
          <a:prstGeom prst="rect">
            <a:avLst/>
          </a:prstGeom>
          <a:noFill/>
        </p:spPr>
        <p:txBody>
          <a:bodyPr wrap="square" rtlCol="0">
            <a:spAutoFit/>
          </a:bodyPr>
          <a:lstStyle/>
          <a:p>
            <a:pPr marL="342900" indent="-342900">
              <a:buFont typeface="Wingdings" panose="05000000000000000000" pitchFamily="2" charset="2"/>
              <a:buChar char="§"/>
            </a:pPr>
            <a:r>
              <a:rPr lang="en-US" sz="2400" b="0" i="0">
                <a:solidFill>
                  <a:srgbClr val="23232D"/>
                </a:solidFill>
                <a:effectLst/>
                <a:latin typeface="Calibri Light" panose="020F0302020204030204" pitchFamily="34" charset="0"/>
                <a:cs typeface="Calibri Light" panose="020F0302020204030204" pitchFamily="34" charset="0"/>
              </a:rPr>
              <a:t>Data science is the field of study that combines domain expertise, programming skills, and knowledge of mathematics and statistics to extract meaningful insights from data. </a:t>
            </a:r>
          </a:p>
          <a:p>
            <a:pPr marL="342900" indent="-342900">
              <a:buFont typeface="Wingdings" panose="05000000000000000000" pitchFamily="2" charset="2"/>
              <a:buChar char="§"/>
            </a:pPr>
            <a:endParaRPr lang="en-US" sz="2400">
              <a:solidFill>
                <a:srgbClr val="23232D"/>
              </a:solidFill>
              <a:latin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
            </a:pPr>
            <a:r>
              <a:rPr lang="en-US" sz="2400" b="0" i="0">
                <a:solidFill>
                  <a:srgbClr val="23232D"/>
                </a:solidFill>
                <a:effectLst/>
                <a:latin typeface="Calibri Light" panose="020F0302020204030204" pitchFamily="34" charset="0"/>
                <a:cs typeface="Calibri Light" panose="020F0302020204030204" pitchFamily="34" charset="0"/>
              </a:rPr>
              <a:t>Data science practitioners apply machine learning algorithms to numbers, text, images, video, audio, and more to produce artificial intelligence systems to perform tasks that ordinarily require human intelligence. In turn, these systems generate insights which analysts and business users can translate into tangible business value.</a:t>
            </a:r>
            <a:endParaRPr lang="en-SC" sz="240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33DDDD29-28F5-4938-A242-43199555E4B4}"/>
              </a:ext>
            </a:extLst>
          </p:cNvPr>
          <p:cNvSpPr txBox="1"/>
          <p:nvPr/>
        </p:nvSpPr>
        <p:spPr>
          <a:xfrm>
            <a:off x="1338469" y="874643"/>
            <a:ext cx="8295861" cy="923330"/>
          </a:xfrm>
          <a:prstGeom prst="rect">
            <a:avLst/>
          </a:prstGeom>
          <a:noFill/>
        </p:spPr>
        <p:txBody>
          <a:bodyPr wrap="square" rtlCol="0">
            <a:spAutoFit/>
          </a:bodyPr>
          <a:lstStyle/>
          <a:p>
            <a:r>
              <a:rPr lang="en-US" sz="5400">
                <a:solidFill>
                  <a:srgbClr val="382F27"/>
                </a:solidFill>
                <a:latin typeface="Calibri Light" panose="020F0302020204030204" pitchFamily="34" charset="0"/>
                <a:cs typeface="Calibri Light" panose="020F0302020204030204" pitchFamily="34" charset="0"/>
              </a:rPr>
              <a:t>Data Science</a:t>
            </a:r>
            <a:endParaRPr lang="en-SC" sz="5400">
              <a:solidFill>
                <a:srgbClr val="382F27"/>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980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A8F78C-48C3-4AA1-9BBF-26E0634394BA}"/>
              </a:ext>
            </a:extLst>
          </p:cNvPr>
          <p:cNvSpPr txBox="1"/>
          <p:nvPr/>
        </p:nvSpPr>
        <p:spPr>
          <a:xfrm>
            <a:off x="1378225" y="2411895"/>
            <a:ext cx="8706680" cy="2677656"/>
          </a:xfrm>
          <a:prstGeom prst="rect">
            <a:avLst/>
          </a:prstGeom>
          <a:noFill/>
        </p:spPr>
        <p:txBody>
          <a:bodyPr wrap="square" rtlCol="0">
            <a:spAutoFit/>
          </a:bodyPr>
          <a:lstStyle/>
          <a:p>
            <a:pPr marL="342900" indent="-342900">
              <a:buFont typeface="Wingdings" panose="05000000000000000000" pitchFamily="2" charset="2"/>
              <a:buChar char="§"/>
            </a:pPr>
            <a:r>
              <a:rPr lang="en-US" sz="2400" b="0" i="0">
                <a:effectLst/>
                <a:latin typeface="Calibri Light" panose="020F0302020204030204" pitchFamily="34" charset="0"/>
                <a:cs typeface="Calibri Light" panose="020F0302020204030204" pitchFamily="34" charset="0"/>
              </a:rPr>
              <a:t>Machine learning (ML) is a type of artificial intelligence (AI) that allows software applications to become more accurate at predicting outcomes without being explicitly programmed to do so. </a:t>
            </a:r>
          </a:p>
          <a:p>
            <a:pPr marL="342900" indent="-342900">
              <a:buFont typeface="Wingdings" panose="05000000000000000000" pitchFamily="2" charset="2"/>
              <a:buChar char="§"/>
            </a:pPr>
            <a:endParaRPr lang="en-US" sz="2400">
              <a:latin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
            </a:pPr>
            <a:r>
              <a:rPr lang="en-US" sz="2400" b="0" i="0">
                <a:effectLst/>
                <a:latin typeface="Calibri Light" panose="020F0302020204030204" pitchFamily="34" charset="0"/>
                <a:cs typeface="Calibri Light" panose="020F0302020204030204" pitchFamily="34" charset="0"/>
              </a:rPr>
              <a:t>Machine learning algorithms use historical data as input to predict new output values.</a:t>
            </a:r>
            <a:endParaRPr lang="en-SC" sz="240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9F2068AE-30CD-4B78-A6C9-16F50524A0E9}"/>
              </a:ext>
            </a:extLst>
          </p:cNvPr>
          <p:cNvSpPr txBox="1"/>
          <p:nvPr/>
        </p:nvSpPr>
        <p:spPr>
          <a:xfrm>
            <a:off x="1298713" y="1272209"/>
            <a:ext cx="8295861" cy="923330"/>
          </a:xfrm>
          <a:prstGeom prst="rect">
            <a:avLst/>
          </a:prstGeom>
          <a:noFill/>
        </p:spPr>
        <p:txBody>
          <a:bodyPr wrap="square" rtlCol="0">
            <a:spAutoFit/>
          </a:bodyPr>
          <a:lstStyle/>
          <a:p>
            <a:r>
              <a:rPr lang="en-US" sz="5400">
                <a:solidFill>
                  <a:srgbClr val="382F27"/>
                </a:solidFill>
                <a:latin typeface="Calibri Light" panose="020F0302020204030204" pitchFamily="34" charset="0"/>
                <a:cs typeface="Calibri Light" panose="020F0302020204030204" pitchFamily="34" charset="0"/>
              </a:rPr>
              <a:t>Machine Learning</a:t>
            </a:r>
            <a:endParaRPr lang="en-SC" sz="5400">
              <a:solidFill>
                <a:srgbClr val="382F27"/>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121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7FD513-7EC6-4E3A-85AD-5EE900EEC2F6}"/>
              </a:ext>
            </a:extLst>
          </p:cNvPr>
          <p:cNvSpPr txBox="1"/>
          <p:nvPr/>
        </p:nvSpPr>
        <p:spPr>
          <a:xfrm>
            <a:off x="1590261" y="1179444"/>
            <a:ext cx="8295861" cy="923330"/>
          </a:xfrm>
          <a:prstGeom prst="rect">
            <a:avLst/>
          </a:prstGeom>
          <a:noFill/>
        </p:spPr>
        <p:txBody>
          <a:bodyPr wrap="square" rtlCol="0">
            <a:spAutoFit/>
          </a:bodyPr>
          <a:lstStyle/>
          <a:p>
            <a:r>
              <a:rPr lang="en-US" sz="5400">
                <a:solidFill>
                  <a:srgbClr val="382F27"/>
                </a:solidFill>
                <a:latin typeface="Calibri Light" panose="020F0302020204030204" pitchFamily="34" charset="0"/>
                <a:cs typeface="Calibri Light" panose="020F0302020204030204" pitchFamily="34" charset="0"/>
              </a:rPr>
              <a:t>Artificial Intelligence</a:t>
            </a:r>
            <a:endParaRPr lang="en-SC" sz="5400">
              <a:solidFill>
                <a:srgbClr val="382F27"/>
              </a:solidFill>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DAF61E8A-DEA8-44E4-BC37-F3B368928C48}"/>
              </a:ext>
            </a:extLst>
          </p:cNvPr>
          <p:cNvSpPr txBox="1"/>
          <p:nvPr/>
        </p:nvSpPr>
        <p:spPr>
          <a:xfrm>
            <a:off x="1457739" y="2491409"/>
            <a:ext cx="9263269" cy="1938992"/>
          </a:xfrm>
          <a:prstGeom prst="rect">
            <a:avLst/>
          </a:prstGeom>
          <a:noFill/>
        </p:spPr>
        <p:txBody>
          <a:bodyPr wrap="square" rtlCol="0">
            <a:spAutoFit/>
          </a:bodyPr>
          <a:lstStyle/>
          <a:p>
            <a:pPr marL="342900" indent="-342900">
              <a:buFont typeface="Wingdings" panose="05000000000000000000" pitchFamily="2" charset="2"/>
              <a:buChar char="§"/>
            </a:pPr>
            <a:r>
              <a:rPr lang="en-US" sz="2400" b="0" i="0">
                <a:solidFill>
                  <a:srgbClr val="111111"/>
                </a:solidFill>
                <a:effectLst/>
                <a:latin typeface="Calibri Light" panose="020F0302020204030204" pitchFamily="34" charset="0"/>
                <a:cs typeface="Calibri Light" panose="020F0302020204030204" pitchFamily="34" charset="0"/>
              </a:rPr>
              <a:t>Artificial intelligence (AI) refers to the simulation of human intelligence in machines that are programmed to think like humans and mimic their actions. </a:t>
            </a:r>
          </a:p>
          <a:p>
            <a:pPr marL="342900" indent="-342900">
              <a:buFont typeface="Wingdings" panose="05000000000000000000" pitchFamily="2" charset="2"/>
              <a:buChar char="§"/>
            </a:pPr>
            <a:r>
              <a:rPr lang="en-US" sz="2400" b="0" i="0">
                <a:solidFill>
                  <a:srgbClr val="111111"/>
                </a:solidFill>
                <a:effectLst/>
                <a:latin typeface="Calibri Light" panose="020F0302020204030204" pitchFamily="34" charset="0"/>
                <a:cs typeface="Calibri Light" panose="020F0302020204030204" pitchFamily="34" charset="0"/>
              </a:rPr>
              <a:t>The term may also be applied to any machine that exhibits traits associated with a human mind such as learning and problem-solving</a:t>
            </a:r>
            <a:r>
              <a:rPr lang="en-US" sz="2400" b="0" i="0">
                <a:solidFill>
                  <a:srgbClr val="111111"/>
                </a:solidFill>
                <a:effectLst/>
                <a:latin typeface="SourceSansPro"/>
              </a:rPr>
              <a:t>.</a:t>
            </a:r>
            <a:endParaRPr lang="en-SC" sz="2400"/>
          </a:p>
        </p:txBody>
      </p:sp>
    </p:spTree>
    <p:extLst>
      <p:ext uri="{BB962C8B-B14F-4D97-AF65-F5344CB8AC3E}">
        <p14:creationId xmlns:p14="http://schemas.microsoft.com/office/powerpoint/2010/main" val="317291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D2FA7-13E8-4B70-9A1D-430F85C6C33A}"/>
              </a:ext>
            </a:extLst>
          </p:cNvPr>
          <p:cNvSpPr txBox="1"/>
          <p:nvPr/>
        </p:nvSpPr>
        <p:spPr>
          <a:xfrm>
            <a:off x="1470990" y="967409"/>
            <a:ext cx="8706679" cy="769441"/>
          </a:xfrm>
          <a:prstGeom prst="rect">
            <a:avLst/>
          </a:prstGeom>
          <a:noFill/>
        </p:spPr>
        <p:txBody>
          <a:bodyPr wrap="square" rtlCol="0">
            <a:spAutoFit/>
          </a:bodyPr>
          <a:lstStyle/>
          <a:p>
            <a:r>
              <a:rPr lang="en-US" sz="4400">
                <a:latin typeface="Calibri Light" panose="020F0302020204030204" pitchFamily="34" charset="0"/>
                <a:cs typeface="Calibri Light" panose="020F0302020204030204" pitchFamily="34" charset="0"/>
              </a:rPr>
              <a:t>Simple Linear Regression Model</a:t>
            </a:r>
            <a:endParaRPr lang="en-SC" sz="440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DA2FFDF1-6728-405C-9B92-A17A0D244BB1}"/>
              </a:ext>
            </a:extLst>
          </p:cNvPr>
          <p:cNvSpPr txBox="1"/>
          <p:nvPr/>
        </p:nvSpPr>
        <p:spPr>
          <a:xfrm>
            <a:off x="1457739" y="1974574"/>
            <a:ext cx="9422296"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a:solidFill>
                  <a:srgbClr val="202122"/>
                </a:solidFill>
                <a:latin typeface="Calibri Light" panose="020F0302020204030204" pitchFamily="34" charset="0"/>
                <a:cs typeface="Calibri Light" panose="020F0302020204030204" pitchFamily="34" charset="0"/>
              </a:rPr>
              <a:t>Simple Linear Regression </a:t>
            </a:r>
            <a:r>
              <a:rPr lang="en-US" sz="2400" b="0" i="0">
                <a:solidFill>
                  <a:srgbClr val="202122"/>
                </a:solidFill>
                <a:effectLst/>
                <a:latin typeface="Calibri Light" panose="020F0302020204030204" pitchFamily="34" charset="0"/>
                <a:cs typeface="Calibri Light" panose="020F0302020204030204" pitchFamily="34" charset="0"/>
              </a:rPr>
              <a:t>is a linear regression model with a single explanatory var</a:t>
            </a:r>
            <a:r>
              <a:rPr lang="en-US" sz="2400">
                <a:solidFill>
                  <a:srgbClr val="202122"/>
                </a:solidFill>
                <a:latin typeface="Calibri Light" panose="020F0302020204030204" pitchFamily="34" charset="0"/>
                <a:cs typeface="Calibri Light" panose="020F0302020204030204" pitchFamily="34" charset="0"/>
              </a:rPr>
              <a:t>ia</a:t>
            </a:r>
            <a:r>
              <a:rPr lang="en-US" sz="2400" b="0" i="0">
                <a:solidFill>
                  <a:srgbClr val="202122"/>
                </a:solidFill>
                <a:effectLst/>
                <a:latin typeface="Calibri Light" panose="020F0302020204030204" pitchFamily="34" charset="0"/>
                <a:cs typeface="Calibri Light" panose="020F0302020204030204" pitchFamily="34" charset="0"/>
              </a:rPr>
              <a:t>ble.</a:t>
            </a:r>
          </a:p>
          <a:p>
            <a:pPr marL="342900" indent="-342900">
              <a:buFont typeface="Wingdings" panose="05000000000000000000" pitchFamily="2" charset="2"/>
              <a:buChar char="§"/>
            </a:pPr>
            <a:endParaRPr lang="en-US" sz="2400" b="0" i="0">
              <a:solidFill>
                <a:srgbClr val="202122"/>
              </a:solidFill>
              <a:effectLst/>
              <a:latin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
            </a:pPr>
            <a:r>
              <a:rPr lang="en-US" sz="2400" b="0" i="0">
                <a:solidFill>
                  <a:srgbClr val="202122"/>
                </a:solidFill>
                <a:effectLst/>
                <a:latin typeface="Calibri Light" panose="020F0302020204030204" pitchFamily="34" charset="0"/>
                <a:cs typeface="Calibri Light" panose="020F0302020204030204" pitchFamily="34" charset="0"/>
              </a:rPr>
              <a:t>That is, it concerns two-dimensional sample points with one independent and one dependent variable and finds a linear function, that as accurately as possible, predicts the dependent variable values as a function of the independent variable. </a:t>
            </a:r>
          </a:p>
          <a:p>
            <a:pPr marL="342900" indent="-342900">
              <a:buFont typeface="Wingdings" panose="05000000000000000000" pitchFamily="2" charset="2"/>
              <a:buChar char="§"/>
            </a:pPr>
            <a:endParaRPr lang="en-US" sz="2400">
              <a:solidFill>
                <a:srgbClr val="202122"/>
              </a:solidFill>
              <a:latin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
            </a:pPr>
            <a:r>
              <a:rPr lang="en-US" sz="2400" b="0" i="0">
                <a:solidFill>
                  <a:srgbClr val="202122"/>
                </a:solidFill>
                <a:effectLst/>
                <a:latin typeface="Calibri Light" panose="020F0302020204030204" pitchFamily="34" charset="0"/>
                <a:cs typeface="Calibri Light" panose="020F0302020204030204" pitchFamily="34" charset="0"/>
              </a:rPr>
              <a:t>The adjective simple refers to the fact that the outcome variable is related to a single predictor.</a:t>
            </a:r>
            <a:endParaRPr lang="en-SC" sz="24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2673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8E4363-E0EB-48A4-AF93-C7517E2BF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924" y="1256600"/>
            <a:ext cx="6932153" cy="4344800"/>
          </a:xfrm>
          <a:prstGeom prst="rect">
            <a:avLst/>
          </a:prstGeom>
        </p:spPr>
      </p:pic>
    </p:spTree>
    <p:extLst>
      <p:ext uri="{BB962C8B-B14F-4D97-AF65-F5344CB8AC3E}">
        <p14:creationId xmlns:p14="http://schemas.microsoft.com/office/powerpoint/2010/main" val="231195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EAF3-D0A4-42E8-AE4F-68BFB9152F6E}"/>
              </a:ext>
            </a:extLst>
          </p:cNvPr>
          <p:cNvSpPr txBox="1"/>
          <p:nvPr/>
        </p:nvSpPr>
        <p:spPr>
          <a:xfrm>
            <a:off x="3352800" y="4705074"/>
            <a:ext cx="5115339" cy="1323439"/>
          </a:xfrm>
          <a:prstGeom prst="rect">
            <a:avLst/>
          </a:prstGeom>
          <a:noFill/>
        </p:spPr>
        <p:txBody>
          <a:bodyPr wrap="square" rtlCol="0">
            <a:spAutoFit/>
          </a:bodyPr>
          <a:lstStyle/>
          <a:p>
            <a:pPr algn="ctr"/>
            <a:r>
              <a:rPr lang="en-US" sz="4000">
                <a:latin typeface="Calibri Light" panose="020F0302020204030204" pitchFamily="34" charset="0"/>
                <a:cs typeface="Calibri Light" panose="020F0302020204030204" pitchFamily="34" charset="0"/>
              </a:rPr>
              <a:t>Problem </a:t>
            </a:r>
          </a:p>
          <a:p>
            <a:pPr algn="ctr"/>
            <a:r>
              <a:rPr lang="en-US" sz="4000">
                <a:latin typeface="Calibri Light" panose="020F0302020204030204" pitchFamily="34" charset="0"/>
                <a:cs typeface="Calibri Light" panose="020F0302020204030204" pitchFamily="34" charset="0"/>
              </a:rPr>
              <a:t> CoronaVirus Pandemic</a:t>
            </a:r>
            <a:endParaRPr lang="en-SC" sz="400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E09FD0FC-0E55-409C-B0DE-3FF1D1567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980" y="662609"/>
            <a:ext cx="5605204" cy="3730008"/>
          </a:xfrm>
          <a:prstGeom prst="rect">
            <a:avLst/>
          </a:prstGeom>
        </p:spPr>
      </p:pic>
    </p:spTree>
    <p:extLst>
      <p:ext uri="{BB962C8B-B14F-4D97-AF65-F5344CB8AC3E}">
        <p14:creationId xmlns:p14="http://schemas.microsoft.com/office/powerpoint/2010/main" val="109754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1C1BA0-DFA3-4B60-9E4C-B1927B3A45D2}"/>
              </a:ext>
            </a:extLst>
          </p:cNvPr>
          <p:cNvSpPr txBox="1"/>
          <p:nvPr/>
        </p:nvSpPr>
        <p:spPr>
          <a:xfrm>
            <a:off x="1285461" y="1086678"/>
            <a:ext cx="9713843" cy="4031873"/>
          </a:xfrm>
          <a:prstGeom prst="rect">
            <a:avLst/>
          </a:prstGeom>
          <a:noFill/>
        </p:spPr>
        <p:txBody>
          <a:bodyPr wrap="square" rtlCol="0">
            <a:spAutoFit/>
          </a:bodyPr>
          <a:lstStyle/>
          <a:p>
            <a:pPr marL="457200" indent="-457200">
              <a:buFont typeface="Wingdings" panose="05000000000000000000" pitchFamily="2" charset="2"/>
              <a:buChar char="§"/>
            </a:pPr>
            <a:r>
              <a:rPr lang="en-US" sz="3200">
                <a:latin typeface="Calibri Light" panose="020F0302020204030204" pitchFamily="34" charset="0"/>
                <a:cs typeface="Calibri Light" panose="020F0302020204030204" pitchFamily="34" charset="0"/>
              </a:rPr>
              <a:t>Even with the increasing rise in the active cases, lack of awareness among people for safety health measures.</a:t>
            </a:r>
          </a:p>
          <a:p>
            <a:pPr marL="457200" indent="-457200">
              <a:buFont typeface="Wingdings" panose="05000000000000000000" pitchFamily="2" charset="2"/>
              <a:buChar char="§"/>
            </a:pPr>
            <a:endParaRPr lang="en-US" sz="3200">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
            </a:pPr>
            <a:r>
              <a:rPr lang="en-US" sz="3200">
                <a:latin typeface="Calibri Light" panose="020F0302020204030204" pitchFamily="34" charset="0"/>
                <a:cs typeface="Calibri Light" panose="020F0302020204030204" pitchFamily="34" charset="0"/>
              </a:rPr>
              <a:t>Lack of preparation from communal bodies to face increasing active case reports, deaths.</a:t>
            </a:r>
          </a:p>
          <a:p>
            <a:pPr marL="457200" indent="-457200">
              <a:buFont typeface="Wingdings" panose="05000000000000000000" pitchFamily="2" charset="2"/>
              <a:buChar char="§"/>
            </a:pPr>
            <a:endParaRPr lang="en-US" sz="3200">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
            </a:pPr>
            <a:r>
              <a:rPr lang="en-US" sz="3200">
                <a:latin typeface="Calibri Light" panose="020F0302020204030204" pitchFamily="34" charset="0"/>
                <a:cs typeface="Calibri Light" panose="020F0302020204030204" pitchFamily="34" charset="0"/>
              </a:rPr>
              <a:t>This steedy rise without foreseen analysis and precautions may affect the normal life of people.</a:t>
            </a:r>
            <a:endParaRPr lang="en-SC" sz="32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500071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610</TotalTime>
  <Words>488</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Garamond</vt:lpstr>
      <vt:lpstr>SourceSansPro</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Rashika Suresh</dc:creator>
  <cp:lastModifiedBy>Rashika Suresh</cp:lastModifiedBy>
  <cp:revision>11</cp:revision>
  <dcterms:created xsi:type="dcterms:W3CDTF">2021-01-07T01:46:44Z</dcterms:created>
  <dcterms:modified xsi:type="dcterms:W3CDTF">2021-01-07T11:56:59Z</dcterms:modified>
</cp:coreProperties>
</file>