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8" r:id="rId4"/>
    <p:sldId id="266" r:id="rId5"/>
    <p:sldId id="269" r:id="rId6"/>
    <p:sldId id="271" r:id="rId7"/>
    <p:sldId id="272" r:id="rId8"/>
    <p:sldId id="267" r:id="rId9"/>
    <p:sldId id="260" r:id="rId10"/>
    <p:sldId id="261" r:id="rId11"/>
    <p:sldId id="262" r:id="rId12"/>
    <p:sldId id="263" r:id="rId13"/>
    <p:sldId id="264" r:id="rId14"/>
    <p:sldId id="265" r:id="rId15"/>
    <p:sldId id="257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D5F99-4415-4924-8807-EECA2AFBB001}" v="6" dt="2023-02-02T10:15:26.797"/>
    <p1510:client id="{E2B34A10-4C05-42DD-9D97-7A55D9C238EE}" v="39" dt="2023-02-02T06:24:25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8" d="100"/>
          <a:sy n="58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ika a" userId="0a30e1d7ce0e352c" providerId="Windows Live" clId="Web-{E2B34A10-4C05-42DD-9D97-7A55D9C238EE}"/>
    <pc:docChg chg="modSld addMainMaster delMainMaster">
      <pc:chgData name="rashika a" userId="0a30e1d7ce0e352c" providerId="Windows Live" clId="Web-{E2B34A10-4C05-42DD-9D97-7A55D9C238EE}" dt="2023-02-02T06:24:25.453" v="37" actId="14100"/>
      <pc:docMkLst>
        <pc:docMk/>
      </pc:docMkLst>
      <pc:sldChg chg="addSp delSp modSp mod setBg modClrScheme delDesignElem chgLayout">
        <pc:chgData name="rashika a" userId="0a30e1d7ce0e352c" providerId="Windows Live" clId="Web-{E2B34A10-4C05-42DD-9D97-7A55D9C238EE}" dt="2023-02-02T06:24:25.453" v="37" actId="14100"/>
        <pc:sldMkLst>
          <pc:docMk/>
          <pc:sldMk cId="109857222" sldId="256"/>
        </pc:sldMkLst>
        <pc:spChg chg="mod ord">
          <ac:chgData name="rashika a" userId="0a30e1d7ce0e352c" providerId="Windows Live" clId="Web-{E2B34A10-4C05-42DD-9D97-7A55D9C238EE}" dt="2023-02-02T06:24:13.438" v="35" actId="107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rashika a" userId="0a30e1d7ce0e352c" providerId="Windows Live" clId="Web-{E2B34A10-4C05-42DD-9D97-7A55D9C238EE}" dt="2023-02-02T06:14:08.914" v="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ashika a" userId="0a30e1d7ce0e352c" providerId="Windows Live" clId="Web-{E2B34A10-4C05-42DD-9D97-7A55D9C238EE}" dt="2023-02-02T06:14:08.914" v="4"/>
          <ac:spMkLst>
            <pc:docMk/>
            <pc:sldMk cId="109857222" sldId="256"/>
            <ac:spMk id="9" creationId="{D6F5F07B-A917-442C-82D5-5719737E9E68}"/>
          </ac:spMkLst>
        </pc:spChg>
        <pc:spChg chg="add del">
          <ac:chgData name="rashika a" userId="0a30e1d7ce0e352c" providerId="Windows Live" clId="Web-{E2B34A10-4C05-42DD-9D97-7A55D9C238EE}" dt="2023-02-02T06:14:08.914" v="4"/>
          <ac:spMkLst>
            <pc:docMk/>
            <pc:sldMk cId="109857222" sldId="256"/>
            <ac:spMk id="11" creationId="{C6C3E48C-655A-4982-8E73-7FB0D9E650FE}"/>
          </ac:spMkLst>
        </pc:spChg>
        <pc:picChg chg="add">
          <ac:chgData name="rashika a" userId="0a30e1d7ce0e352c" providerId="Windows Live" clId="Web-{E2B34A10-4C05-42DD-9D97-7A55D9C238EE}" dt="2023-02-02T06:12:01.759" v="0"/>
          <ac:picMkLst>
            <pc:docMk/>
            <pc:sldMk cId="109857222" sldId="256"/>
            <ac:picMk id="4" creationId="{57DF71C2-D562-3FDE-C4E7-36EF2E46BD84}"/>
          </ac:picMkLst>
        </pc:picChg>
        <pc:cxnChg chg="add mod">
          <ac:chgData name="rashika a" userId="0a30e1d7ce0e352c" providerId="Windows Live" clId="Web-{E2B34A10-4C05-42DD-9D97-7A55D9C238EE}" dt="2023-02-02T06:24:25.453" v="37" actId="14100"/>
          <ac:cxnSpMkLst>
            <pc:docMk/>
            <pc:sldMk cId="109857222" sldId="256"/>
            <ac:cxnSpMk id="5" creationId="{55000E79-B3D2-2F24-9A3B-2BFA97D14794}"/>
          </ac:cxnSpMkLst>
        </pc:cxnChg>
      </pc:sldChg>
      <pc:sldMasterChg chg="del delSldLayout">
        <pc:chgData name="rashika a" userId="0a30e1d7ce0e352c" providerId="Windows Live" clId="Web-{E2B34A10-4C05-42DD-9D97-7A55D9C238EE}" dt="2023-02-02T06:12:01.759" v="0"/>
        <pc:sldMasterMkLst>
          <pc:docMk/>
          <pc:sldMasterMk cId="2460954070" sldId="2147483660"/>
        </pc:sldMasterMkLst>
        <pc:sldLayoutChg chg="del">
          <pc:chgData name="rashika a" userId="0a30e1d7ce0e352c" providerId="Windows Live" clId="Web-{E2B34A10-4C05-42DD-9D97-7A55D9C238EE}" dt="2023-02-02T06:12:01.75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shika a" userId="0a30e1d7ce0e352c" providerId="Windows Live" clId="Web-{E2B34A10-4C05-42DD-9D97-7A55D9C238EE}" dt="2023-02-02T06:12:01.75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shika a" userId="0a30e1d7ce0e352c" providerId="Windows Live" clId="Web-{E2B34A10-4C05-42DD-9D97-7A55D9C238EE}" dt="2023-02-02T06:12:01.75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shika a" userId="0a30e1d7ce0e352c" providerId="Windows Live" clId="Web-{E2B34A10-4C05-42DD-9D97-7A55D9C238EE}" dt="2023-02-02T06:12:01.75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shika a" userId="0a30e1d7ce0e352c" providerId="Windows Live" clId="Web-{E2B34A10-4C05-42DD-9D97-7A55D9C238EE}" dt="2023-02-02T06:12:01.75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shika a" userId="0a30e1d7ce0e352c" providerId="Windows Live" clId="Web-{E2B34A10-4C05-42DD-9D97-7A55D9C238EE}" dt="2023-02-02T06:12:01.75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shika a" userId="0a30e1d7ce0e352c" providerId="Windows Live" clId="Web-{E2B34A10-4C05-42DD-9D97-7A55D9C238EE}" dt="2023-02-02T06:12:01.75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shika a" userId="0a30e1d7ce0e352c" providerId="Windows Live" clId="Web-{E2B34A10-4C05-42DD-9D97-7A55D9C238EE}" dt="2023-02-02T06:12:01.75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shika a" userId="0a30e1d7ce0e352c" providerId="Windows Live" clId="Web-{E2B34A10-4C05-42DD-9D97-7A55D9C238EE}" dt="2023-02-02T06:12:01.75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shika a" userId="0a30e1d7ce0e352c" providerId="Windows Live" clId="Web-{E2B34A10-4C05-42DD-9D97-7A55D9C238EE}" dt="2023-02-02T06:12:01.75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shika a" userId="0a30e1d7ce0e352c" providerId="Windows Live" clId="Web-{E2B34A10-4C05-42DD-9D97-7A55D9C238EE}" dt="2023-02-02T06:12:01.75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rashika a" userId="0a30e1d7ce0e352c" providerId="Windows Live" clId="Web-{E2B34A10-4C05-42DD-9D97-7A55D9C238EE}" dt="2023-02-02T06:12:01.759" v="0"/>
        <pc:sldMasterMkLst>
          <pc:docMk/>
          <pc:sldMasterMk cId="363860595" sldId="2147483672"/>
        </pc:sldMasterMkLst>
        <pc:sldLayoutChg chg="add">
          <pc:chgData name="rashika a" userId="0a30e1d7ce0e352c" providerId="Windows Live" clId="Web-{E2B34A10-4C05-42DD-9D97-7A55D9C238EE}" dt="2023-02-02T06:12:01.759" v="0"/>
          <pc:sldLayoutMkLst>
            <pc:docMk/>
            <pc:sldMasterMk cId="363860595" sldId="2147483672"/>
            <pc:sldLayoutMk cId="1820058554" sldId="2147483673"/>
          </pc:sldLayoutMkLst>
        </pc:sldLayoutChg>
        <pc:sldLayoutChg chg="add replId">
          <pc:chgData name="rashika a" userId="0a30e1d7ce0e352c" providerId="Windows Live" clId="Web-{E2B34A10-4C05-42DD-9D97-7A55D9C238EE}" dt="2023-02-02T06:12:01.759" v="0"/>
          <pc:sldLayoutMkLst>
            <pc:docMk/>
            <pc:sldMasterMk cId="363860595" sldId="2147483672"/>
            <pc:sldLayoutMk cId="271557709" sldId="2147483674"/>
          </pc:sldLayoutMkLst>
        </pc:sldLayoutChg>
        <pc:sldLayoutChg chg="add replId">
          <pc:chgData name="rashika a" userId="0a30e1d7ce0e352c" providerId="Windows Live" clId="Web-{E2B34A10-4C05-42DD-9D97-7A55D9C238EE}" dt="2023-02-02T06:12:01.759" v="0"/>
          <pc:sldLayoutMkLst>
            <pc:docMk/>
            <pc:sldMasterMk cId="363860595" sldId="2147483672"/>
            <pc:sldLayoutMk cId="105139603" sldId="2147483675"/>
          </pc:sldLayoutMkLst>
        </pc:sldLayoutChg>
        <pc:sldLayoutChg chg="add replId">
          <pc:chgData name="rashika a" userId="0a30e1d7ce0e352c" providerId="Windows Live" clId="Web-{E2B34A10-4C05-42DD-9D97-7A55D9C238EE}" dt="2023-02-02T06:12:01.759" v="0"/>
          <pc:sldLayoutMkLst>
            <pc:docMk/>
            <pc:sldMasterMk cId="363860595" sldId="2147483672"/>
            <pc:sldLayoutMk cId="3345967838" sldId="2147483676"/>
          </pc:sldLayoutMkLst>
        </pc:sldLayoutChg>
        <pc:sldLayoutChg chg="add replId">
          <pc:chgData name="rashika a" userId="0a30e1d7ce0e352c" providerId="Windows Live" clId="Web-{E2B34A10-4C05-42DD-9D97-7A55D9C238EE}" dt="2023-02-02T06:12:01.759" v="0"/>
          <pc:sldLayoutMkLst>
            <pc:docMk/>
            <pc:sldMasterMk cId="363860595" sldId="2147483672"/>
            <pc:sldLayoutMk cId="3057741824" sldId="2147483677"/>
          </pc:sldLayoutMkLst>
        </pc:sldLayoutChg>
        <pc:sldLayoutChg chg="add replId">
          <pc:chgData name="rashika a" userId="0a30e1d7ce0e352c" providerId="Windows Live" clId="Web-{E2B34A10-4C05-42DD-9D97-7A55D9C238EE}" dt="2023-02-02T06:12:01.759" v="0"/>
          <pc:sldLayoutMkLst>
            <pc:docMk/>
            <pc:sldMasterMk cId="363860595" sldId="2147483672"/>
            <pc:sldLayoutMk cId="3519657265" sldId="2147483678"/>
          </pc:sldLayoutMkLst>
        </pc:sldLayoutChg>
        <pc:sldLayoutChg chg="add replId">
          <pc:chgData name="rashika a" userId="0a30e1d7ce0e352c" providerId="Windows Live" clId="Web-{E2B34A10-4C05-42DD-9D97-7A55D9C238EE}" dt="2023-02-02T06:12:01.759" v="0"/>
          <pc:sldLayoutMkLst>
            <pc:docMk/>
            <pc:sldMasterMk cId="363860595" sldId="2147483672"/>
            <pc:sldLayoutMk cId="679346480" sldId="2147483679"/>
          </pc:sldLayoutMkLst>
        </pc:sldLayoutChg>
        <pc:sldLayoutChg chg="add replId">
          <pc:chgData name="rashika a" userId="0a30e1d7ce0e352c" providerId="Windows Live" clId="Web-{E2B34A10-4C05-42DD-9D97-7A55D9C238EE}" dt="2023-02-02T06:12:01.759" v="0"/>
          <pc:sldLayoutMkLst>
            <pc:docMk/>
            <pc:sldMasterMk cId="363860595" sldId="2147483672"/>
            <pc:sldLayoutMk cId="833263476" sldId="2147483680"/>
          </pc:sldLayoutMkLst>
        </pc:sldLayoutChg>
        <pc:sldLayoutChg chg="add replId">
          <pc:chgData name="rashika a" userId="0a30e1d7ce0e352c" providerId="Windows Live" clId="Web-{E2B34A10-4C05-42DD-9D97-7A55D9C238EE}" dt="2023-02-02T06:12:01.759" v="0"/>
          <pc:sldLayoutMkLst>
            <pc:docMk/>
            <pc:sldMasterMk cId="363860595" sldId="2147483672"/>
            <pc:sldLayoutMk cId="4105111459" sldId="2147483681"/>
          </pc:sldLayoutMkLst>
        </pc:sldLayoutChg>
        <pc:sldLayoutChg chg="add replId">
          <pc:chgData name="rashika a" userId="0a30e1d7ce0e352c" providerId="Windows Live" clId="Web-{E2B34A10-4C05-42DD-9D97-7A55D9C238EE}" dt="2023-02-02T06:12:01.759" v="0"/>
          <pc:sldLayoutMkLst>
            <pc:docMk/>
            <pc:sldMasterMk cId="363860595" sldId="2147483672"/>
            <pc:sldLayoutMk cId="2585467302" sldId="2147483682"/>
          </pc:sldLayoutMkLst>
        </pc:sldLayoutChg>
        <pc:sldLayoutChg chg="add replId">
          <pc:chgData name="rashika a" userId="0a30e1d7ce0e352c" providerId="Windows Live" clId="Web-{E2B34A10-4C05-42DD-9D97-7A55D9C238EE}" dt="2023-02-02T06:12:01.759" v="0"/>
          <pc:sldLayoutMkLst>
            <pc:docMk/>
            <pc:sldMasterMk cId="363860595" sldId="2147483672"/>
            <pc:sldLayoutMk cId="3301230582" sldId="2147483683"/>
          </pc:sldLayoutMkLst>
        </pc:sldLayoutChg>
      </pc:sldMasterChg>
    </pc:docChg>
  </pc:docChgLst>
  <pc:docChgLst>
    <pc:chgData name="rashika" userId="0a30e1d7ce0e352c" providerId="LiveId" clId="{73ED5F99-4415-4924-8807-EECA2AFBB001}"/>
    <pc:docChg chg="undo custSel addSld modSld">
      <pc:chgData name="rashika" userId="0a30e1d7ce0e352c" providerId="LiveId" clId="{73ED5F99-4415-4924-8807-EECA2AFBB001}" dt="2023-02-02T10:20:22.658" v="220" actId="20577"/>
      <pc:docMkLst>
        <pc:docMk/>
      </pc:docMkLst>
      <pc:sldChg chg="addSp modSp mod">
        <pc:chgData name="rashika" userId="0a30e1d7ce0e352c" providerId="LiveId" clId="{73ED5F99-4415-4924-8807-EECA2AFBB001}" dt="2023-02-02T07:59:18.865" v="16" actId="1076"/>
        <pc:sldMkLst>
          <pc:docMk/>
          <pc:sldMk cId="109857222" sldId="256"/>
        </pc:sldMkLst>
        <pc:spChg chg="mod">
          <ac:chgData name="rashika" userId="0a30e1d7ce0e352c" providerId="LiveId" clId="{73ED5F99-4415-4924-8807-EECA2AFBB001}" dt="2023-02-02T07:58:01.976" v="7" actId="113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rashika" userId="0a30e1d7ce0e352c" providerId="LiveId" clId="{73ED5F99-4415-4924-8807-EECA2AFBB001}" dt="2023-02-02T07:58:56.443" v="15" actId="1076"/>
          <ac:spMkLst>
            <pc:docMk/>
            <pc:sldMk cId="109857222" sldId="256"/>
            <ac:spMk id="6" creationId="{BE1B519D-C6A9-FA91-9B77-EC88870CA7FD}"/>
          </ac:spMkLst>
        </pc:spChg>
        <pc:spChg chg="add">
          <ac:chgData name="rashika" userId="0a30e1d7ce0e352c" providerId="LiveId" clId="{73ED5F99-4415-4924-8807-EECA2AFBB001}" dt="2023-02-02T07:57:36.416" v="3" actId="22"/>
          <ac:spMkLst>
            <pc:docMk/>
            <pc:sldMk cId="109857222" sldId="256"/>
            <ac:spMk id="8" creationId="{F4B61F87-0331-4E2C-313B-62ECB91DCB05}"/>
          </ac:spMkLst>
        </pc:spChg>
        <pc:picChg chg="mod">
          <ac:chgData name="rashika" userId="0a30e1d7ce0e352c" providerId="LiveId" clId="{73ED5F99-4415-4924-8807-EECA2AFBB001}" dt="2023-02-02T07:57:41.187" v="4" actId="1076"/>
          <ac:picMkLst>
            <pc:docMk/>
            <pc:sldMk cId="109857222" sldId="256"/>
            <ac:picMk id="4" creationId="{57DF71C2-D562-3FDE-C4E7-36EF2E46BD84}"/>
          </ac:picMkLst>
        </pc:picChg>
        <pc:cxnChg chg="mod">
          <ac:chgData name="rashika" userId="0a30e1d7ce0e352c" providerId="LiveId" clId="{73ED5F99-4415-4924-8807-EECA2AFBB001}" dt="2023-02-02T07:59:18.865" v="16" actId="1076"/>
          <ac:cxnSpMkLst>
            <pc:docMk/>
            <pc:sldMk cId="109857222" sldId="256"/>
            <ac:cxnSpMk id="5" creationId="{55000E79-B3D2-2F24-9A3B-2BFA97D14794}"/>
          </ac:cxnSpMkLst>
        </pc:cxnChg>
      </pc:sldChg>
      <pc:sldChg chg="addSp modSp new mod">
        <pc:chgData name="rashika" userId="0a30e1d7ce0e352c" providerId="LiveId" clId="{73ED5F99-4415-4924-8807-EECA2AFBB001}" dt="2023-02-02T08:06:55.797" v="81" actId="20577"/>
        <pc:sldMkLst>
          <pc:docMk/>
          <pc:sldMk cId="1783720372" sldId="257"/>
        </pc:sldMkLst>
        <pc:spChg chg="add mod">
          <ac:chgData name="rashika" userId="0a30e1d7ce0e352c" providerId="LiveId" clId="{73ED5F99-4415-4924-8807-EECA2AFBB001}" dt="2023-02-02T08:01:56.803" v="28" actId="1076"/>
          <ac:spMkLst>
            <pc:docMk/>
            <pc:sldMk cId="1783720372" sldId="257"/>
            <ac:spMk id="4" creationId="{9FE608AC-96A6-0C34-2B12-38E320A8929D}"/>
          </ac:spMkLst>
        </pc:spChg>
        <pc:spChg chg="add mod">
          <ac:chgData name="rashika" userId="0a30e1d7ce0e352c" providerId="LiveId" clId="{73ED5F99-4415-4924-8807-EECA2AFBB001}" dt="2023-02-02T08:06:55.797" v="81" actId="20577"/>
          <ac:spMkLst>
            <pc:docMk/>
            <pc:sldMk cId="1783720372" sldId="257"/>
            <ac:spMk id="8" creationId="{06E39AEE-6B9C-6D6C-A2C8-8D28851D2012}"/>
          </ac:spMkLst>
        </pc:spChg>
        <pc:picChg chg="add mod">
          <ac:chgData name="rashika" userId="0a30e1d7ce0e352c" providerId="LiveId" clId="{73ED5F99-4415-4924-8807-EECA2AFBB001}" dt="2023-02-02T08:03:55.526" v="58" actId="1076"/>
          <ac:picMkLst>
            <pc:docMk/>
            <pc:sldMk cId="1783720372" sldId="257"/>
            <ac:picMk id="3" creationId="{88EBCFB1-3327-65E7-AA00-1E6BE7544D69}"/>
          </ac:picMkLst>
        </pc:picChg>
        <pc:cxnChg chg="add mod">
          <ac:chgData name="rashika" userId="0a30e1d7ce0e352c" providerId="LiveId" clId="{73ED5F99-4415-4924-8807-EECA2AFBB001}" dt="2023-02-02T08:02:30.962" v="31" actId="14100"/>
          <ac:cxnSpMkLst>
            <pc:docMk/>
            <pc:sldMk cId="1783720372" sldId="257"/>
            <ac:cxnSpMk id="6" creationId="{5379AF5E-7C12-A13F-9AFC-1173D03196C3}"/>
          </ac:cxnSpMkLst>
        </pc:cxnChg>
      </pc:sldChg>
      <pc:sldChg chg="delSp modSp add mod">
        <pc:chgData name="rashika" userId="0a30e1d7ce0e352c" providerId="LiveId" clId="{73ED5F99-4415-4924-8807-EECA2AFBB001}" dt="2023-02-02T10:15:23.548" v="166" actId="1076"/>
        <pc:sldMkLst>
          <pc:docMk/>
          <pc:sldMk cId="90414511" sldId="258"/>
        </pc:sldMkLst>
        <pc:spChg chg="del mod">
          <ac:chgData name="rashika" userId="0a30e1d7ce0e352c" providerId="LiveId" clId="{73ED5F99-4415-4924-8807-EECA2AFBB001}" dt="2023-02-02T08:15:10.346" v="85"/>
          <ac:spMkLst>
            <pc:docMk/>
            <pc:sldMk cId="90414511" sldId="258"/>
            <ac:spMk id="8" creationId="{06E39AEE-6B9C-6D6C-A2C8-8D28851D2012}"/>
          </ac:spMkLst>
        </pc:spChg>
        <pc:cxnChg chg="mod">
          <ac:chgData name="rashika" userId="0a30e1d7ce0e352c" providerId="LiveId" clId="{73ED5F99-4415-4924-8807-EECA2AFBB001}" dt="2023-02-02T10:15:23.548" v="166" actId="1076"/>
          <ac:cxnSpMkLst>
            <pc:docMk/>
            <pc:sldMk cId="90414511" sldId="258"/>
            <ac:cxnSpMk id="6" creationId="{5379AF5E-7C12-A13F-9AFC-1173D03196C3}"/>
          </ac:cxnSpMkLst>
        </pc:cxnChg>
      </pc:sldChg>
      <pc:sldChg chg="addSp delSp modSp new mod setBg modClrScheme chgLayout">
        <pc:chgData name="rashika" userId="0a30e1d7ce0e352c" providerId="LiveId" clId="{73ED5F99-4415-4924-8807-EECA2AFBB001}" dt="2023-02-02T10:20:22.658" v="220" actId="20577"/>
        <pc:sldMkLst>
          <pc:docMk/>
          <pc:sldMk cId="3182292584" sldId="259"/>
        </pc:sldMkLst>
        <pc:spChg chg="add mod">
          <ac:chgData name="rashika" userId="0a30e1d7ce0e352c" providerId="LiveId" clId="{73ED5F99-4415-4924-8807-EECA2AFBB001}" dt="2023-02-02T10:15:03.755" v="163" actId="26606"/>
          <ac:spMkLst>
            <pc:docMk/>
            <pc:sldMk cId="3182292584" sldId="259"/>
            <ac:spMk id="2" creationId="{24D444D6-6B29-8959-5DA1-921162C2BAC0}"/>
          </ac:spMkLst>
        </pc:spChg>
        <pc:spChg chg="add mod">
          <ac:chgData name="rashika" userId="0a30e1d7ce0e352c" providerId="LiveId" clId="{73ED5F99-4415-4924-8807-EECA2AFBB001}" dt="2023-02-02T10:15:55.829" v="171" actId="1076"/>
          <ac:spMkLst>
            <pc:docMk/>
            <pc:sldMk cId="3182292584" sldId="259"/>
            <ac:spMk id="3" creationId="{B84D4E3C-DE68-6ACF-7CE0-0A4FB71A05D2}"/>
          </ac:spMkLst>
        </pc:spChg>
        <pc:spChg chg="add mod">
          <ac:chgData name="rashika" userId="0a30e1d7ce0e352c" providerId="LiveId" clId="{73ED5F99-4415-4924-8807-EECA2AFBB001}" dt="2023-02-02T10:20:22.658" v="220" actId="20577"/>
          <ac:spMkLst>
            <pc:docMk/>
            <pc:sldMk cId="3182292584" sldId="259"/>
            <ac:spMk id="6" creationId="{8187AAED-682E-2D91-2D68-1A14E0F188E9}"/>
          </ac:spMkLst>
        </pc:spChg>
        <pc:spChg chg="add del">
          <ac:chgData name="rashika" userId="0a30e1d7ce0e352c" providerId="LiveId" clId="{73ED5F99-4415-4924-8807-EECA2AFBB001}" dt="2023-02-02T10:14:10.360" v="160" actId="26606"/>
          <ac:spMkLst>
            <pc:docMk/>
            <pc:sldMk cId="3182292584" sldId="259"/>
            <ac:spMk id="67" creationId="{58789E63-C78D-4210-8A38-DD6FB3B6BACD}"/>
          </ac:spMkLst>
        </pc:spChg>
        <pc:spChg chg="add del">
          <ac:chgData name="rashika" userId="0a30e1d7ce0e352c" providerId="LiveId" clId="{73ED5F99-4415-4924-8807-EECA2AFBB001}" dt="2023-02-02T10:14:10.360" v="160" actId="26606"/>
          <ac:spMkLst>
            <pc:docMk/>
            <pc:sldMk cId="3182292584" sldId="259"/>
            <ac:spMk id="69" creationId="{933BD51B-53C3-4AA2-8BD3-AFDF9E98BA46}"/>
          </ac:spMkLst>
        </pc:spChg>
        <pc:spChg chg="add del">
          <ac:chgData name="rashika" userId="0a30e1d7ce0e352c" providerId="LiveId" clId="{73ED5F99-4415-4924-8807-EECA2AFBB001}" dt="2023-02-02T10:15:03.755" v="163" actId="26606"/>
          <ac:spMkLst>
            <pc:docMk/>
            <pc:sldMk cId="3182292584" sldId="259"/>
            <ac:spMk id="223" creationId="{D6F5F07B-A917-442C-82D5-5719737E9E68}"/>
          </ac:spMkLst>
        </pc:spChg>
        <pc:spChg chg="add del">
          <ac:chgData name="rashika" userId="0a30e1d7ce0e352c" providerId="LiveId" clId="{73ED5F99-4415-4924-8807-EECA2AFBB001}" dt="2023-02-02T10:15:03.755" v="163" actId="26606"/>
          <ac:spMkLst>
            <pc:docMk/>
            <pc:sldMk cId="3182292584" sldId="259"/>
            <ac:spMk id="225" creationId="{646C6347-670A-4289-8E1E-A6D48C2F2C00}"/>
          </ac:spMkLst>
        </pc:spChg>
        <pc:spChg chg="add del">
          <ac:chgData name="rashika" userId="0a30e1d7ce0e352c" providerId="LiveId" clId="{73ED5F99-4415-4924-8807-EECA2AFBB001}" dt="2023-02-02T10:15:03.755" v="163" actId="26606"/>
          <ac:spMkLst>
            <pc:docMk/>
            <pc:sldMk cId="3182292584" sldId="259"/>
            <ac:spMk id="226" creationId="{3F2F58E7-0371-4C0C-912C-50BA51484389}"/>
          </ac:spMkLst>
        </pc:spChg>
        <pc:spChg chg="add del">
          <ac:chgData name="rashika" userId="0a30e1d7ce0e352c" providerId="LiveId" clId="{73ED5F99-4415-4924-8807-EECA2AFBB001}" dt="2023-02-02T10:15:03.755" v="163" actId="26606"/>
          <ac:spMkLst>
            <pc:docMk/>
            <pc:sldMk cId="3182292584" sldId="259"/>
            <ac:spMk id="227" creationId="{22D05290-3AB2-400B-B0D6-813D45F9FF31}"/>
          </ac:spMkLst>
        </pc:spChg>
        <pc:spChg chg="add">
          <ac:chgData name="rashika" userId="0a30e1d7ce0e352c" providerId="LiveId" clId="{73ED5F99-4415-4924-8807-EECA2AFBB001}" dt="2023-02-02T10:15:03.755" v="163" actId="26606"/>
          <ac:spMkLst>
            <pc:docMk/>
            <pc:sldMk cId="3182292584" sldId="259"/>
            <ac:spMk id="345" creationId="{D6F5F07B-A917-442C-82D5-5719737E9E68}"/>
          </ac:spMkLst>
        </pc:spChg>
        <pc:spChg chg="add">
          <ac:chgData name="rashika" userId="0a30e1d7ce0e352c" providerId="LiveId" clId="{73ED5F99-4415-4924-8807-EECA2AFBB001}" dt="2023-02-02T10:15:03.755" v="163" actId="26606"/>
          <ac:spMkLst>
            <pc:docMk/>
            <pc:sldMk cId="3182292584" sldId="259"/>
            <ac:spMk id="347" creationId="{C6C3E48C-655A-4982-8E73-7FB0D9E650FE}"/>
          </ac:spMkLst>
        </pc:spChg>
        <pc:grpChg chg="add del">
          <ac:chgData name="rashika" userId="0a30e1d7ce0e352c" providerId="LiveId" clId="{73ED5F99-4415-4924-8807-EECA2AFBB001}" dt="2023-02-02T10:14:10.360" v="160" actId="26606"/>
          <ac:grpSpMkLst>
            <pc:docMk/>
            <pc:sldMk cId="3182292584" sldId="259"/>
            <ac:grpSpMk id="8" creationId="{71AFD227-869A-489C-A9B5-3F0498DF3C0C}"/>
          </ac:grpSpMkLst>
        </pc:grpChg>
        <pc:grpChg chg="add del">
          <ac:chgData name="rashika" userId="0a30e1d7ce0e352c" providerId="LiveId" clId="{73ED5F99-4415-4924-8807-EECA2AFBB001}" dt="2023-02-02T10:14:10.360" v="160" actId="26606"/>
          <ac:grpSpMkLst>
            <pc:docMk/>
            <pc:sldMk cId="3182292584" sldId="259"/>
            <ac:grpSpMk id="71" creationId="{C94FD3EC-1310-4AD0-9781-ECB252862C7E}"/>
          </ac:grpSpMkLst>
        </pc:grpChg>
        <pc:grpChg chg="add del">
          <ac:chgData name="rashika" userId="0a30e1d7ce0e352c" providerId="LiveId" clId="{73ED5F99-4415-4924-8807-EECA2AFBB001}" dt="2023-02-02T10:15:03.755" v="163" actId="26606"/>
          <ac:grpSpMkLst>
            <pc:docMk/>
            <pc:sldMk cId="3182292584" sldId="259"/>
            <ac:grpSpMk id="165" creationId="{71AFD227-869A-489C-A9B5-3F0498DF3C0C}"/>
          </ac:grpSpMkLst>
        </pc:grpChg>
        <pc:grpChg chg="add del">
          <ac:chgData name="rashika" userId="0a30e1d7ce0e352c" providerId="LiveId" clId="{73ED5F99-4415-4924-8807-EECA2AFBB001}" dt="2023-02-02T10:15:03.755" v="163" actId="26606"/>
          <ac:grpSpMkLst>
            <pc:docMk/>
            <pc:sldMk cId="3182292584" sldId="259"/>
            <ac:grpSpMk id="228" creationId="{81DD21A3-89E3-40A2-9D07-145989447952}"/>
          </ac:grpSpMkLst>
        </pc:grpChg>
        <pc:grpChg chg="add">
          <ac:chgData name="rashika" userId="0a30e1d7ce0e352c" providerId="LiveId" clId="{73ED5F99-4415-4924-8807-EECA2AFBB001}" dt="2023-02-02T10:15:03.755" v="163" actId="26606"/>
          <ac:grpSpMkLst>
            <pc:docMk/>
            <pc:sldMk cId="3182292584" sldId="259"/>
            <ac:grpSpMk id="286" creationId="{71AFD227-869A-489C-A9B5-3F0498DF3C0C}"/>
          </ac:grpSpMkLst>
        </pc:grpChg>
        <pc:picChg chg="add del">
          <ac:chgData name="rashika" userId="0a30e1d7ce0e352c" providerId="LiveId" clId="{73ED5F99-4415-4924-8807-EECA2AFBB001}" dt="2023-02-02T10:14:10.360" v="160" actId="26606"/>
          <ac:picMkLst>
            <pc:docMk/>
            <pc:sldMk cId="3182292584" sldId="259"/>
            <ac:picMk id="4" creationId="{B7C4F3A2-1BDB-659C-AEF6-43459DB73F40}"/>
          </ac:picMkLst>
        </pc:picChg>
        <pc:picChg chg="add mod">
          <ac:chgData name="rashika" userId="0a30e1d7ce0e352c" providerId="LiveId" clId="{73ED5F99-4415-4924-8807-EECA2AFBB001}" dt="2023-02-02T10:16:58.336" v="178" actId="1076"/>
          <ac:picMkLst>
            <pc:docMk/>
            <pc:sldMk cId="3182292584" sldId="259"/>
            <ac:picMk id="224" creationId="{76DB3B8E-215B-F5BB-030B-C5E58BF54C2C}"/>
          </ac:picMkLst>
        </pc:picChg>
        <pc:cxnChg chg="add mod">
          <ac:chgData name="rashika" userId="0a30e1d7ce0e352c" providerId="LiveId" clId="{73ED5F99-4415-4924-8807-EECA2AFBB001}" dt="2023-02-02T10:15:43.379" v="169" actId="1076"/>
          <ac:cxnSpMkLst>
            <pc:docMk/>
            <pc:sldMk cId="3182292584" sldId="259"/>
            <ac:cxnSpMk id="5" creationId="{00F00FB9-98CA-A6E2-82E9-239E3E84F7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6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1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5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57DF71C2-D562-3FDE-C4E7-36EF2E46B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6" r="-2" b="9553"/>
          <a:stretch/>
        </p:blipFill>
        <p:spPr>
          <a:xfrm>
            <a:off x="-110766" y="0"/>
            <a:ext cx="12191982" cy="6859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830" y="2616393"/>
            <a:ext cx="2660992" cy="1354317"/>
          </a:xfrm>
        </p:spPr>
        <p:txBody>
          <a:bodyPr>
            <a:normAutofit/>
          </a:bodyPr>
          <a:lstStyle/>
          <a:p>
            <a:r>
              <a:rPr lang="en-US" sz="4800" b="1" dirty="0">
                <a:ea typeface="+mj-lt"/>
                <a:cs typeface="+mj-lt"/>
              </a:rPr>
              <a:t>Λ </a:t>
            </a:r>
            <a:r>
              <a:rPr lang="en-US" sz="4800" b="1" dirty="0" err="1">
                <a:ea typeface="+mj-lt"/>
                <a:cs typeface="+mj-lt"/>
              </a:rPr>
              <a:t>Λ</a:t>
            </a:r>
            <a:r>
              <a:rPr lang="en-US" sz="4800" b="1" dirty="0">
                <a:ea typeface="+mj-lt"/>
                <a:cs typeface="+mj-lt"/>
              </a:rPr>
              <a:t> Я Λ　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00E79-B3D2-2F24-9A3B-2BFA97D14794}"/>
              </a:ext>
            </a:extLst>
          </p:cNvPr>
          <p:cNvCxnSpPr/>
          <p:nvPr/>
        </p:nvCxnSpPr>
        <p:spPr>
          <a:xfrm flipV="1">
            <a:off x="2599358" y="5309309"/>
            <a:ext cx="3114134" cy="20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1B519D-C6A9-FA91-9B77-EC88870CA7FD}"/>
              </a:ext>
            </a:extLst>
          </p:cNvPr>
          <p:cNvSpPr txBox="1"/>
          <p:nvPr/>
        </p:nvSpPr>
        <p:spPr>
          <a:xfrm>
            <a:off x="3097060" y="5495975"/>
            <a:ext cx="6222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Λ </a:t>
            </a:r>
            <a:r>
              <a:rPr lang="en-US" sz="4800" b="1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Λ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 Я Λ　</a:t>
            </a:r>
            <a:endParaRPr lang="en-IN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61F87-0331-4E2C-313B-62ECB91DCB05}"/>
              </a:ext>
            </a:extLst>
          </p:cNvPr>
          <p:cNvSpPr txBox="1"/>
          <p:nvPr/>
        </p:nvSpPr>
        <p:spPr>
          <a:xfrm>
            <a:off x="2695919" y="2924219"/>
            <a:ext cx="6222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a typeface="+mj-lt"/>
                <a:cs typeface="+mj-lt"/>
              </a:rPr>
              <a:t>Λ </a:t>
            </a:r>
            <a:r>
              <a:rPr lang="en-US" sz="1800" b="1" dirty="0" err="1">
                <a:ea typeface="+mj-lt"/>
                <a:cs typeface="+mj-lt"/>
              </a:rPr>
              <a:t>Λ</a:t>
            </a:r>
            <a:r>
              <a:rPr lang="en-US" sz="1800" b="1" dirty="0">
                <a:ea typeface="+mj-lt"/>
                <a:cs typeface="+mj-lt"/>
              </a:rPr>
              <a:t> Я</a:t>
            </a:r>
            <a:r>
              <a:rPr lang="en-US" sz="1800" dirty="0">
                <a:ea typeface="+mj-lt"/>
                <a:cs typeface="+mj-lt"/>
              </a:rPr>
              <a:t> </a:t>
            </a:r>
            <a:r>
              <a:rPr lang="en-US" sz="1800" b="1" dirty="0">
                <a:ea typeface="+mj-lt"/>
                <a:cs typeface="+mj-lt"/>
              </a:rPr>
              <a:t>Λ</a:t>
            </a:r>
            <a:r>
              <a:rPr lang="en-US" sz="1800" dirty="0">
                <a:ea typeface="+mj-lt"/>
                <a:cs typeface="+mj-lt"/>
              </a:rPr>
              <a:t>　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cloth, paper, arranged&#10;&#10;Description automatically generated">
            <a:extLst>
              <a:ext uri="{FF2B5EF4-FFF2-40B4-BE49-F238E27FC236}">
                <a16:creationId xmlns:a16="http://schemas.microsoft.com/office/drawing/2014/main" id="{F9064A37-3CDB-8932-4C40-89DB9C2D9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C446C-CD17-3B8C-3252-89FC5F26E5E7}"/>
              </a:ext>
            </a:extLst>
          </p:cNvPr>
          <p:cNvSpPr txBox="1"/>
          <p:nvPr/>
        </p:nvSpPr>
        <p:spPr>
          <a:xfrm>
            <a:off x="10655808" y="268224"/>
            <a:ext cx="271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a typeface="+mj-lt"/>
                <a:cs typeface="+mj-lt"/>
              </a:rPr>
              <a:t>Λ </a:t>
            </a:r>
            <a:r>
              <a:rPr lang="en-US" sz="2400" b="1" dirty="0" err="1">
                <a:ea typeface="+mj-lt"/>
                <a:cs typeface="+mj-lt"/>
              </a:rPr>
              <a:t>Λ</a:t>
            </a:r>
            <a:r>
              <a:rPr lang="en-US" sz="2400" b="1" dirty="0">
                <a:ea typeface="+mj-lt"/>
                <a:cs typeface="+mj-lt"/>
              </a:rPr>
              <a:t> Я Λ</a:t>
            </a:r>
            <a:endParaRPr lang="en-IN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E29717-BC2C-4429-460B-1D4D279C305D}"/>
              </a:ext>
            </a:extLst>
          </p:cNvPr>
          <p:cNvCxnSpPr>
            <a:cxnSpLocks/>
          </p:cNvCxnSpPr>
          <p:nvPr/>
        </p:nvCxnSpPr>
        <p:spPr>
          <a:xfrm>
            <a:off x="10570464" y="539767"/>
            <a:ext cx="1267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8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kmark These Waterproof Makeup Picks For Holi 2022">
            <a:extLst>
              <a:ext uri="{FF2B5EF4-FFF2-40B4-BE49-F238E27FC236}">
                <a16:creationId xmlns:a16="http://schemas.microsoft.com/office/drawing/2014/main" id="{B457E5EA-9416-2886-75D8-39B7CA4B2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 bwMode="auto">
          <a:xfrm>
            <a:off x="146304" y="39624"/>
            <a:ext cx="11814048" cy="64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C546CE-D50D-CAD0-69FE-D4DA4F291679}"/>
              </a:ext>
            </a:extLst>
          </p:cNvPr>
          <p:cNvSpPr txBox="1"/>
          <p:nvPr/>
        </p:nvSpPr>
        <p:spPr>
          <a:xfrm>
            <a:off x="10680192" y="234696"/>
            <a:ext cx="1438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a typeface="+mj-lt"/>
                <a:cs typeface="+mj-lt"/>
              </a:rPr>
              <a:t>Λ </a:t>
            </a:r>
            <a:r>
              <a:rPr lang="en-US" sz="2400" b="1" dirty="0" err="1">
                <a:ea typeface="+mj-lt"/>
                <a:cs typeface="+mj-lt"/>
              </a:rPr>
              <a:t>Λ</a:t>
            </a:r>
            <a:r>
              <a:rPr lang="en-US" sz="2400" b="1" dirty="0">
                <a:ea typeface="+mj-lt"/>
                <a:cs typeface="+mj-lt"/>
              </a:rPr>
              <a:t> Я</a:t>
            </a:r>
            <a:r>
              <a:rPr lang="en-US" sz="2400" dirty="0">
                <a:ea typeface="+mj-lt"/>
                <a:cs typeface="+mj-lt"/>
              </a:rPr>
              <a:t> </a:t>
            </a:r>
            <a:r>
              <a:rPr lang="en-US" sz="2400" b="1" dirty="0">
                <a:ea typeface="+mj-lt"/>
                <a:cs typeface="+mj-lt"/>
              </a:rPr>
              <a:t>Λ</a:t>
            </a:r>
            <a:endParaRPr lang="en-IN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5F93D5-262B-309B-86E9-AF440FDDC05A}"/>
              </a:ext>
            </a:extLst>
          </p:cNvPr>
          <p:cNvCxnSpPr>
            <a:cxnSpLocks/>
          </p:cNvCxnSpPr>
          <p:nvPr/>
        </p:nvCxnSpPr>
        <p:spPr>
          <a:xfrm>
            <a:off x="10594848" y="505423"/>
            <a:ext cx="1267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8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akeup kit 1080P, 2K, 4K, 5K HD wallpapers free download | Wallpaper Flare">
            <a:extLst>
              <a:ext uri="{FF2B5EF4-FFF2-40B4-BE49-F238E27FC236}">
                <a16:creationId xmlns:a16="http://schemas.microsoft.com/office/drawing/2014/main" id="{77631FB7-CEF5-034F-7860-BC356CFDA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" b="11615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6D74B4D-6329-55F7-7253-8E6BBAD8D005}"/>
              </a:ext>
            </a:extLst>
          </p:cNvPr>
          <p:cNvCxnSpPr>
            <a:cxnSpLocks/>
          </p:cNvCxnSpPr>
          <p:nvPr/>
        </p:nvCxnSpPr>
        <p:spPr>
          <a:xfrm>
            <a:off x="10668000" y="603433"/>
            <a:ext cx="1328928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8510A9-AE23-3CDB-E468-2CF222CAEF51}"/>
              </a:ext>
            </a:extLst>
          </p:cNvPr>
          <p:cNvSpPr txBox="1"/>
          <p:nvPr/>
        </p:nvSpPr>
        <p:spPr>
          <a:xfrm>
            <a:off x="10680192" y="396205"/>
            <a:ext cx="1316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Λ 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Λ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 Я Λ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767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dirty, bowed instrument&#10;&#10;Description automatically generated">
            <a:extLst>
              <a:ext uri="{FF2B5EF4-FFF2-40B4-BE49-F238E27FC236}">
                <a16:creationId xmlns:a16="http://schemas.microsoft.com/office/drawing/2014/main" id="{31744E92-317C-9706-13D3-4712A6B10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" b="14157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4C1A59-ECED-FEE9-18CB-037C839642A0}"/>
              </a:ext>
            </a:extLst>
          </p:cNvPr>
          <p:cNvCxnSpPr>
            <a:cxnSpLocks/>
          </p:cNvCxnSpPr>
          <p:nvPr/>
        </p:nvCxnSpPr>
        <p:spPr>
          <a:xfrm>
            <a:off x="10969732" y="313531"/>
            <a:ext cx="1027196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2D899C-681E-F024-6D2F-7209FCE670CC}"/>
              </a:ext>
            </a:extLst>
          </p:cNvPr>
          <p:cNvSpPr txBox="1"/>
          <p:nvPr/>
        </p:nvSpPr>
        <p:spPr>
          <a:xfrm rot="10800000" flipV="1">
            <a:off x="10969732" y="93250"/>
            <a:ext cx="13837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j-lt"/>
                <a:cs typeface="+mj-lt"/>
              </a:rPr>
              <a:t>Λ </a:t>
            </a:r>
            <a:r>
              <a:rPr lang="en-US" sz="2000" b="1" dirty="0" err="1">
                <a:solidFill>
                  <a:schemeClr val="bg1"/>
                </a:solidFill>
                <a:ea typeface="+mj-lt"/>
                <a:cs typeface="+mj-lt"/>
              </a:rPr>
              <a:t>Λ</a:t>
            </a:r>
            <a:r>
              <a:rPr lang="en-US" sz="2000" b="1" dirty="0">
                <a:solidFill>
                  <a:schemeClr val="bg1"/>
                </a:solidFill>
                <a:ea typeface="+mj-lt"/>
                <a:cs typeface="+mj-lt"/>
              </a:rPr>
              <a:t> Я</a:t>
            </a:r>
            <a:r>
              <a:rPr lang="en-US" sz="20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2000" b="1" dirty="0">
                <a:solidFill>
                  <a:schemeClr val="bg1"/>
                </a:solidFill>
                <a:ea typeface="+mj-lt"/>
                <a:cs typeface="+mj-lt"/>
              </a:rPr>
              <a:t>Λ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4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✦⊱ɛʂɬཞɛƖƖą⊰✦ | Girly things, Luxury lifestyle, Crazy rich asians">
            <a:extLst>
              <a:ext uri="{FF2B5EF4-FFF2-40B4-BE49-F238E27FC236}">
                <a16:creationId xmlns:a16="http://schemas.microsoft.com/office/drawing/2014/main" id="{1E1CD1D0-400E-DE5F-1E6F-31A890BB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9" b="31261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54BDDE-DAD2-4DC6-5129-72EA577AF87D}"/>
              </a:ext>
            </a:extLst>
          </p:cNvPr>
          <p:cNvCxnSpPr>
            <a:cxnSpLocks/>
          </p:cNvCxnSpPr>
          <p:nvPr/>
        </p:nvCxnSpPr>
        <p:spPr>
          <a:xfrm>
            <a:off x="10673427" y="389328"/>
            <a:ext cx="1476570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F246BE-EC25-3FE6-9317-F50FA1787CBD}"/>
              </a:ext>
            </a:extLst>
          </p:cNvPr>
          <p:cNvSpPr txBox="1"/>
          <p:nvPr/>
        </p:nvSpPr>
        <p:spPr>
          <a:xfrm>
            <a:off x="10777728" y="158496"/>
            <a:ext cx="1267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Λ 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Λ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 Я Λ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280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ound, cake, piece, chocolate&#10;&#10;Description automatically generated">
            <a:extLst>
              <a:ext uri="{FF2B5EF4-FFF2-40B4-BE49-F238E27FC236}">
                <a16:creationId xmlns:a16="http://schemas.microsoft.com/office/drawing/2014/main" id="{88EBCFB1-3327-65E7-AA00-1E6BE754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E608AC-96A6-0C34-2B12-38E320A8929D}"/>
              </a:ext>
            </a:extLst>
          </p:cNvPr>
          <p:cNvSpPr txBox="1"/>
          <p:nvPr/>
        </p:nvSpPr>
        <p:spPr>
          <a:xfrm>
            <a:off x="9523141" y="468351"/>
            <a:ext cx="2542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Λ </a:t>
            </a:r>
            <a:r>
              <a:rPr lang="en-US" sz="4800" b="1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Λ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 Я Λ</a:t>
            </a:r>
            <a:endParaRPr lang="en-IN" sz="4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AF5E-7C12-A13F-9AFC-1173D03196C3}"/>
              </a:ext>
            </a:extLst>
          </p:cNvPr>
          <p:cNvCxnSpPr>
            <a:cxnSpLocks/>
          </p:cNvCxnSpPr>
          <p:nvPr/>
        </p:nvCxnSpPr>
        <p:spPr>
          <a:xfrm>
            <a:off x="9288966" y="883849"/>
            <a:ext cx="2620536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E39AEE-6B9C-6D6C-A2C8-8D28851D2012}"/>
              </a:ext>
            </a:extLst>
          </p:cNvPr>
          <p:cNvSpPr txBox="1"/>
          <p:nvPr/>
        </p:nvSpPr>
        <p:spPr>
          <a:xfrm>
            <a:off x="204439" y="1455468"/>
            <a:ext cx="402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</a:p>
        </p:txBody>
      </p:sp>
    </p:spTree>
    <p:extLst>
      <p:ext uri="{BB962C8B-B14F-4D97-AF65-F5344CB8AC3E}">
        <p14:creationId xmlns:p14="http://schemas.microsoft.com/office/powerpoint/2010/main" val="178372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ound, cake, piece, chocolate&#10;&#10;Description automatically generated">
            <a:extLst>
              <a:ext uri="{FF2B5EF4-FFF2-40B4-BE49-F238E27FC236}">
                <a16:creationId xmlns:a16="http://schemas.microsoft.com/office/drawing/2014/main" id="{88EBCFB1-3327-65E7-AA00-1E6BE754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AF5E-7C12-A13F-9AFC-1173D03196C3}"/>
              </a:ext>
            </a:extLst>
          </p:cNvPr>
          <p:cNvCxnSpPr>
            <a:cxnSpLocks/>
          </p:cNvCxnSpPr>
          <p:nvPr/>
        </p:nvCxnSpPr>
        <p:spPr>
          <a:xfrm>
            <a:off x="9174666" y="1478209"/>
            <a:ext cx="2620536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87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8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9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0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1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2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3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4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5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6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7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9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0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1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2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3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4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5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6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7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0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1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2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4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5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6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7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8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9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0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1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2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3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4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5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6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7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8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9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0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1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2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3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45" name="Rectangle 344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4" name="Picture 3" descr="Red lipstick">
            <a:extLst>
              <a:ext uri="{FF2B5EF4-FFF2-40B4-BE49-F238E27FC236}">
                <a16:creationId xmlns:a16="http://schemas.microsoft.com/office/drawing/2014/main" id="{76DB3B8E-215B-F5BB-030B-C5E58BF54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7"/>
          <a:stretch/>
        </p:blipFill>
        <p:spPr>
          <a:xfrm>
            <a:off x="18" y="0"/>
            <a:ext cx="12191982" cy="6859119"/>
          </a:xfrm>
          <a:prstGeom prst="rect">
            <a:avLst/>
          </a:prstGeom>
        </p:spPr>
      </p:pic>
      <p:sp>
        <p:nvSpPr>
          <p:cNvPr id="347" name="Rectangle 346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544047"/>
            <a:ext cx="12191982" cy="332189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444D6-6B29-8959-5DA1-921162C2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08" y="2838734"/>
            <a:ext cx="8625385" cy="2729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D4E3C-DE68-6ACF-7CE0-0A4FB71A05D2}"/>
              </a:ext>
            </a:extLst>
          </p:cNvPr>
          <p:cNvSpPr txBox="1"/>
          <p:nvPr/>
        </p:nvSpPr>
        <p:spPr>
          <a:xfrm>
            <a:off x="9385981" y="810907"/>
            <a:ext cx="2542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Λ </a:t>
            </a:r>
            <a:r>
              <a:rPr lang="en-US" sz="4800" b="1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Λ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 Я Λ</a:t>
            </a:r>
            <a:endParaRPr lang="en-IN" sz="4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F00FB9-98CA-A6E2-82E9-239E3E84F712}"/>
              </a:ext>
            </a:extLst>
          </p:cNvPr>
          <p:cNvCxnSpPr>
            <a:cxnSpLocks/>
          </p:cNvCxnSpPr>
          <p:nvPr/>
        </p:nvCxnSpPr>
        <p:spPr>
          <a:xfrm>
            <a:off x="9205053" y="1209405"/>
            <a:ext cx="2620536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>
            <a:extLst>
              <a:ext uri="{FF2B5EF4-FFF2-40B4-BE49-F238E27FC236}">
                <a16:creationId xmlns:a16="http://schemas.microsoft.com/office/drawing/2014/main" id="{8187AAED-682E-2D91-2D68-1A14E0F188E9}"/>
              </a:ext>
            </a:extLst>
          </p:cNvPr>
          <p:cNvSpPr/>
          <p:nvPr/>
        </p:nvSpPr>
        <p:spPr>
          <a:xfrm>
            <a:off x="263542" y="356703"/>
            <a:ext cx="3767480" cy="176169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  </a:t>
            </a:r>
            <a:r>
              <a:rPr lang="en-IN" sz="3200">
                <a:solidFill>
                  <a:schemeClr val="bg1"/>
                </a:solidFill>
                <a:latin typeface="+mj-lt"/>
              </a:rPr>
              <a:t>SIGN UP </a:t>
            </a:r>
            <a:r>
              <a:rPr lang="en-IN" sz="360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29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3801-9036-928C-38A7-422120B9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600" y="1193800"/>
            <a:ext cx="3683000" cy="1117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Free Photo | Pink background with blank space">
            <a:extLst>
              <a:ext uri="{FF2B5EF4-FFF2-40B4-BE49-F238E27FC236}">
                <a16:creationId xmlns:a16="http://schemas.microsoft.com/office/drawing/2014/main" id="{24EB6E38-D652-48E2-AE6F-F9A77AF8E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3" y="-166355"/>
            <a:ext cx="11986214" cy="658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80390A-A56A-9A8F-B983-EB736324483C}"/>
              </a:ext>
            </a:extLst>
          </p:cNvPr>
          <p:cNvSpPr txBox="1"/>
          <p:nvPr/>
        </p:nvSpPr>
        <p:spPr>
          <a:xfrm>
            <a:off x="10555605" y="547469"/>
            <a:ext cx="151447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  <a:t>Λ </a:t>
            </a:r>
            <a:r>
              <a:rPr lang="en-US" sz="2800" b="1" dirty="0" err="1">
                <a:solidFill>
                  <a:schemeClr val="bg1"/>
                </a:solidFill>
                <a:ea typeface="+mj-lt"/>
                <a:cs typeface="+mj-lt"/>
              </a:rPr>
              <a:t>Λ</a:t>
            </a:r>
            <a: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  <a:t> Я</a:t>
            </a:r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  <a:t>Λ</a:t>
            </a:r>
            <a:br>
              <a:rPr lang="en-IN" sz="3600" dirty="0"/>
            </a:b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989F20-0064-B759-29F6-8B2540EA82A9}"/>
              </a:ext>
            </a:extLst>
          </p:cNvPr>
          <p:cNvCxnSpPr>
            <a:cxnSpLocks/>
          </p:cNvCxnSpPr>
          <p:nvPr/>
        </p:nvCxnSpPr>
        <p:spPr>
          <a:xfrm>
            <a:off x="10498599" y="868721"/>
            <a:ext cx="1487343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7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roup 103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5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10" name="Rectangle 1089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0,214 Billing Process Images, Stock Photos &amp; Vectors | Shutterstock">
            <a:extLst>
              <a:ext uri="{FF2B5EF4-FFF2-40B4-BE49-F238E27FC236}">
                <a16:creationId xmlns:a16="http://schemas.microsoft.com/office/drawing/2014/main" id="{095BF243-F58F-2719-36A2-A962CFB0E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 b="6675"/>
          <a:stretch/>
        </p:blipFill>
        <p:spPr bwMode="auto">
          <a:xfrm>
            <a:off x="20" y="10"/>
            <a:ext cx="12191980" cy="680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1" name="Rectangle 1091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095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6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7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8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9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0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1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2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3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4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5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7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8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9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0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1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2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3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4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5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6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7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8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9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0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1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2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3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4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5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6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7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8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9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0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1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2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3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4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5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6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7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8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9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0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1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2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3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4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5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6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7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8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9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0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1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C11808-0068-B2EF-7FDA-CCC0B64F8311}"/>
              </a:ext>
            </a:extLst>
          </p:cNvPr>
          <p:cNvSpPr txBox="1"/>
          <p:nvPr/>
        </p:nvSpPr>
        <p:spPr>
          <a:xfrm>
            <a:off x="10725598" y="176838"/>
            <a:ext cx="132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a typeface="+mj-lt"/>
                <a:cs typeface="+mj-lt"/>
              </a:rPr>
              <a:t>Λ </a:t>
            </a:r>
            <a:r>
              <a:rPr lang="en-US" sz="2400" b="1" dirty="0" err="1">
                <a:ea typeface="+mj-lt"/>
                <a:cs typeface="+mj-lt"/>
              </a:rPr>
              <a:t>Λ</a:t>
            </a:r>
            <a:r>
              <a:rPr lang="en-US" sz="2400" b="1" dirty="0">
                <a:ea typeface="+mj-lt"/>
                <a:cs typeface="+mj-lt"/>
              </a:rPr>
              <a:t> Я Λ　</a:t>
            </a:r>
            <a:endParaRPr lang="en-IN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11E6D0-EEAD-7D52-38AB-F7C5ADB9C854}"/>
              </a:ext>
            </a:extLst>
          </p:cNvPr>
          <p:cNvCxnSpPr>
            <a:cxnSpLocks/>
          </p:cNvCxnSpPr>
          <p:nvPr/>
        </p:nvCxnSpPr>
        <p:spPr>
          <a:xfrm flipV="1">
            <a:off x="10551473" y="406799"/>
            <a:ext cx="1425574" cy="1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1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2C49-C1D7-5075-C95B-63D60160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remium Photo | 3d rendering wallet icon floating cashback with banknotes  coins credit card finance saving online payment investment concept on  isolated pink background, illustration">
            <a:extLst>
              <a:ext uri="{FF2B5EF4-FFF2-40B4-BE49-F238E27FC236}">
                <a16:creationId xmlns:a16="http://schemas.microsoft.com/office/drawing/2014/main" id="{3C9BFA56-EACA-12CA-6093-102A4772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109728"/>
            <a:ext cx="12021312" cy="663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B66A90-535D-2190-9B68-A1DCE1D58019}"/>
              </a:ext>
            </a:extLst>
          </p:cNvPr>
          <p:cNvCxnSpPr>
            <a:cxnSpLocks/>
          </p:cNvCxnSpPr>
          <p:nvPr/>
        </p:nvCxnSpPr>
        <p:spPr>
          <a:xfrm>
            <a:off x="10570464" y="539767"/>
            <a:ext cx="1267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293517-0ACB-5337-41EC-74842FDEC0BF}"/>
              </a:ext>
            </a:extLst>
          </p:cNvPr>
          <p:cNvSpPr txBox="1"/>
          <p:nvPr/>
        </p:nvSpPr>
        <p:spPr>
          <a:xfrm>
            <a:off x="10613136" y="308934"/>
            <a:ext cx="1182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a typeface="+mj-lt"/>
                <a:cs typeface="+mj-lt"/>
              </a:rPr>
              <a:t>Λ </a:t>
            </a:r>
            <a:r>
              <a:rPr lang="en-US" sz="2400" b="1" dirty="0" err="1">
                <a:ea typeface="+mj-lt"/>
                <a:cs typeface="+mj-lt"/>
              </a:rPr>
              <a:t>Λ</a:t>
            </a:r>
            <a:r>
              <a:rPr lang="en-US" sz="2400" b="1" dirty="0">
                <a:ea typeface="+mj-lt"/>
                <a:cs typeface="+mj-lt"/>
              </a:rPr>
              <a:t> Я</a:t>
            </a:r>
            <a:r>
              <a:rPr lang="en-US" sz="2400" dirty="0">
                <a:ea typeface="+mj-lt"/>
                <a:cs typeface="+mj-lt"/>
              </a:rPr>
              <a:t> </a:t>
            </a:r>
            <a:r>
              <a:rPr lang="en-US" sz="2400" b="1" dirty="0">
                <a:ea typeface="+mj-lt"/>
                <a:cs typeface="+mj-lt"/>
              </a:rPr>
              <a:t>Λ</a:t>
            </a:r>
            <a:endParaRPr lang="en-IN" sz="24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AD884A6-8722-EE13-5F3C-EB0326D28A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5437653"/>
                  </p:ext>
                </p:extLst>
              </p:nvPr>
            </p:nvGraphicFramePr>
            <p:xfrm>
              <a:off x="7374949" y="-9632"/>
              <a:ext cx="3048000" cy="1714500"/>
            </p:xfrm>
            <a:graphic>
              <a:graphicData uri="http://schemas.microsoft.com/office/powerpoint/2016/slidezoom">
                <pslz:sldZm>
                  <pslz:sldZmObj sldId="269" cId="1803499618">
                    <pslz:zmPr id="{6BCB49DE-767B-43D0-AAF2-DE015DAE531F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AD884A6-8722-EE13-5F3C-EB0326D28A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4949" y="-96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86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3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092" name="Rectangle 1091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ight Pink Wallpapers on WallpaperDog">
            <a:extLst>
              <a:ext uri="{FF2B5EF4-FFF2-40B4-BE49-F238E27FC236}">
                <a16:creationId xmlns:a16="http://schemas.microsoft.com/office/drawing/2014/main" id="{6CEA1C30-18B2-7AF8-D667-AF26F955B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7"/>
          <a:stretch/>
        </p:blipFill>
        <p:spPr bwMode="auto">
          <a:xfrm>
            <a:off x="-10966" y="25139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Rectangle 1093">
            <a:extLst>
              <a:ext uri="{FF2B5EF4-FFF2-40B4-BE49-F238E27FC236}">
                <a16:creationId xmlns:a16="http://schemas.microsoft.com/office/drawing/2014/main" id="{9DE10C47-AF4B-43D9-ACC0-A3FB23B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02967" cy="397435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9716E-948B-7991-D493-118E5B1C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959" y="-83536"/>
            <a:ext cx="7178723" cy="17570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a typeface="+mj-lt"/>
                <a:cs typeface="+mj-lt"/>
              </a:rPr>
              <a:t>Λ </a:t>
            </a:r>
            <a:r>
              <a:rPr lang="en-US" sz="3200" b="1" dirty="0" err="1">
                <a:solidFill>
                  <a:schemeClr val="bg1"/>
                </a:solidFill>
                <a:ea typeface="+mj-lt"/>
                <a:cs typeface="+mj-lt"/>
              </a:rPr>
              <a:t>Λ</a:t>
            </a:r>
            <a:r>
              <a:rPr lang="en-US" sz="3200" b="1" dirty="0">
                <a:solidFill>
                  <a:schemeClr val="bg1"/>
                </a:solidFill>
                <a:ea typeface="+mj-lt"/>
                <a:cs typeface="+mj-lt"/>
              </a:rPr>
              <a:t> Я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3200" b="1" dirty="0">
                <a:solidFill>
                  <a:schemeClr val="bg1"/>
                </a:solidFill>
                <a:ea typeface="+mj-lt"/>
                <a:cs typeface="+mj-lt"/>
              </a:rPr>
              <a:t>Λ</a:t>
            </a:r>
            <a:br>
              <a:rPr lang="en-IN" sz="5400" dirty="0"/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703C00-DB5A-DF3D-BBF4-22FE665E810E}"/>
              </a:ext>
            </a:extLst>
          </p:cNvPr>
          <p:cNvCxnSpPr>
            <a:cxnSpLocks/>
          </p:cNvCxnSpPr>
          <p:nvPr/>
        </p:nvCxnSpPr>
        <p:spPr>
          <a:xfrm flipV="1">
            <a:off x="9849884" y="559099"/>
            <a:ext cx="1881701" cy="2244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49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4069-DFC3-B7CD-61DF-32D2D085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Pastel Blue Solid Wallpapers - Top Free Pastel Blue Solid Backgrounds -  WallpaperAccess">
            <a:extLst>
              <a:ext uri="{FF2B5EF4-FFF2-40B4-BE49-F238E27FC236}">
                <a16:creationId xmlns:a16="http://schemas.microsoft.com/office/drawing/2014/main" id="{EF4F61CD-BE4B-20B6-F40B-35F72BA3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706"/>
            <a:ext cx="12192000" cy="6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4FF133-4370-E0BD-E9B1-AD4E896F4588}"/>
              </a:ext>
            </a:extLst>
          </p:cNvPr>
          <p:cNvCxnSpPr>
            <a:cxnSpLocks/>
          </p:cNvCxnSpPr>
          <p:nvPr/>
        </p:nvCxnSpPr>
        <p:spPr>
          <a:xfrm>
            <a:off x="10528453" y="521098"/>
            <a:ext cx="1351750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13E056-6FA0-0619-32F1-5409F6A3221F}"/>
              </a:ext>
            </a:extLst>
          </p:cNvPr>
          <p:cNvSpPr txBox="1"/>
          <p:nvPr/>
        </p:nvSpPr>
        <p:spPr>
          <a:xfrm>
            <a:off x="10528453" y="247509"/>
            <a:ext cx="1663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  <a:t>Λ </a:t>
            </a:r>
            <a:r>
              <a:rPr lang="en-US" sz="2800" b="1" dirty="0" err="1">
                <a:solidFill>
                  <a:schemeClr val="bg1"/>
                </a:solidFill>
                <a:ea typeface="+mj-lt"/>
                <a:cs typeface="+mj-lt"/>
              </a:rPr>
              <a:t>Λ</a:t>
            </a:r>
            <a: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  <a:t> Я</a:t>
            </a:r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  <a:t>Λ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491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7610-3EA3-F90A-BA45-0F408AA4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F214B-884E-7268-7903-25343F8AB39E}"/>
              </a:ext>
            </a:extLst>
          </p:cNvPr>
          <p:cNvSpPr txBox="1"/>
          <p:nvPr/>
        </p:nvSpPr>
        <p:spPr>
          <a:xfrm>
            <a:off x="10425496" y="383411"/>
            <a:ext cx="158445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5400" dirty="0"/>
            </a:br>
            <a:endParaRPr lang="en-IN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6234B1-41FF-667C-508A-6B87D5E7766E}"/>
              </a:ext>
            </a:extLst>
          </p:cNvPr>
          <p:cNvCxnSpPr>
            <a:cxnSpLocks/>
          </p:cNvCxnSpPr>
          <p:nvPr/>
        </p:nvCxnSpPr>
        <p:spPr>
          <a:xfrm>
            <a:off x="10329926" y="645239"/>
            <a:ext cx="1584452" cy="7145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802AF8-638F-BE80-A533-C90104104D5C}"/>
              </a:ext>
            </a:extLst>
          </p:cNvPr>
          <p:cNvSpPr txBox="1"/>
          <p:nvPr/>
        </p:nvSpPr>
        <p:spPr>
          <a:xfrm>
            <a:off x="10463067" y="241310"/>
            <a:ext cx="1509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  <a:t>Λ </a:t>
            </a:r>
            <a:r>
              <a:rPr lang="en-US" sz="2800" b="1" dirty="0" err="1">
                <a:solidFill>
                  <a:schemeClr val="bg1"/>
                </a:solidFill>
                <a:ea typeface="+mj-lt"/>
                <a:cs typeface="+mj-lt"/>
              </a:rPr>
              <a:t>Λ</a:t>
            </a:r>
            <a: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  <a:t> Я</a:t>
            </a:r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  <a:t>Λ</a:t>
            </a:r>
            <a:endParaRPr lang="en-IN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EB64A-2020-BEA3-CA05-38327CA131D7}"/>
              </a:ext>
            </a:extLst>
          </p:cNvPr>
          <p:cNvCxnSpPr>
            <a:cxnSpLocks/>
          </p:cNvCxnSpPr>
          <p:nvPr/>
        </p:nvCxnSpPr>
        <p:spPr>
          <a:xfrm>
            <a:off x="10365478" y="544310"/>
            <a:ext cx="1584452" cy="7145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347,573 Plain Green Background Images, Stock Photos &amp; Vectors | Shutterstock">
            <a:extLst>
              <a:ext uri="{FF2B5EF4-FFF2-40B4-BE49-F238E27FC236}">
                <a16:creationId xmlns:a16="http://schemas.microsoft.com/office/drawing/2014/main" id="{1F4E308A-4A77-D321-EB63-A55BEF9CD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1"/>
          <a:stretch/>
        </p:blipFill>
        <p:spPr bwMode="auto">
          <a:xfrm>
            <a:off x="134690" y="82632"/>
            <a:ext cx="12207220" cy="677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C0181E-6B1B-BEEB-C495-2A4AF0EDBBB4}"/>
              </a:ext>
            </a:extLst>
          </p:cNvPr>
          <p:cNvSpPr txBox="1"/>
          <p:nvPr/>
        </p:nvSpPr>
        <p:spPr>
          <a:xfrm>
            <a:off x="10725328" y="307864"/>
            <a:ext cx="1553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+mj-lt"/>
                <a:cs typeface="+mj-lt"/>
              </a:rPr>
              <a:t>Λ </a:t>
            </a:r>
            <a:r>
              <a:rPr lang="en-US" sz="3200" b="1" dirty="0" err="1">
                <a:solidFill>
                  <a:schemeClr val="bg1"/>
                </a:solidFill>
                <a:ea typeface="+mj-lt"/>
                <a:cs typeface="+mj-lt"/>
              </a:rPr>
              <a:t>Λ</a:t>
            </a:r>
            <a:r>
              <a:rPr lang="en-US" sz="3200" b="1" dirty="0">
                <a:solidFill>
                  <a:schemeClr val="bg1"/>
                </a:solidFill>
                <a:ea typeface="+mj-lt"/>
                <a:cs typeface="+mj-lt"/>
              </a:rPr>
              <a:t> Я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3200" b="1" dirty="0">
                <a:solidFill>
                  <a:schemeClr val="bg1"/>
                </a:solidFill>
                <a:ea typeface="+mj-lt"/>
                <a:cs typeface="+mj-lt"/>
              </a:rPr>
              <a:t>Λ</a:t>
            </a:r>
            <a:endParaRPr lang="en-IN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8C4AC7-D216-18F2-64AB-6910086FA186}"/>
              </a:ext>
            </a:extLst>
          </p:cNvPr>
          <p:cNvCxnSpPr>
            <a:cxnSpLocks/>
          </p:cNvCxnSpPr>
          <p:nvPr/>
        </p:nvCxnSpPr>
        <p:spPr>
          <a:xfrm>
            <a:off x="10627739" y="565048"/>
            <a:ext cx="1584452" cy="7145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35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5C63-9819-11D9-F343-87B7CCDD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Payment Wallpapers - Top Free Payment Backgrounds - WallpaperAccess">
            <a:extLst>
              <a:ext uri="{FF2B5EF4-FFF2-40B4-BE49-F238E27FC236}">
                <a16:creationId xmlns:a16="http://schemas.microsoft.com/office/drawing/2014/main" id="{A1F0C10C-4871-C713-B3B3-EFBF3704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3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F36B4D-C7D8-2399-9198-A92FF6B2F545}"/>
              </a:ext>
            </a:extLst>
          </p:cNvPr>
          <p:cNvCxnSpPr>
            <a:cxnSpLocks/>
          </p:cNvCxnSpPr>
          <p:nvPr/>
        </p:nvCxnSpPr>
        <p:spPr>
          <a:xfrm>
            <a:off x="10570464" y="539767"/>
            <a:ext cx="1267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18D1BD-CCCB-05CC-A871-3C3F92831E4A}"/>
              </a:ext>
            </a:extLst>
          </p:cNvPr>
          <p:cNvSpPr txBox="1"/>
          <p:nvPr/>
        </p:nvSpPr>
        <p:spPr>
          <a:xfrm>
            <a:off x="10703859" y="308934"/>
            <a:ext cx="1450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a typeface="+mj-lt"/>
                <a:cs typeface="+mj-lt"/>
              </a:rPr>
              <a:t>Λ </a:t>
            </a:r>
            <a:r>
              <a:rPr lang="en-US" sz="2400" b="1" dirty="0" err="1">
                <a:ea typeface="+mj-lt"/>
                <a:cs typeface="+mj-lt"/>
              </a:rPr>
              <a:t>Λ</a:t>
            </a:r>
            <a:r>
              <a:rPr lang="en-US" sz="2400" b="1" dirty="0">
                <a:ea typeface="+mj-lt"/>
                <a:cs typeface="+mj-lt"/>
              </a:rPr>
              <a:t> Я Λ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817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3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096" name="Rectangle 1095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82,821 Dark Makeup Stock Photos, Pictures &amp; Royalty-Free Images - iStock |  Dark makeup foundation">
            <a:extLst>
              <a:ext uri="{FF2B5EF4-FFF2-40B4-BE49-F238E27FC236}">
                <a16:creationId xmlns:a16="http://schemas.microsoft.com/office/drawing/2014/main" id="{94D0FFBD-D5BE-D042-043C-390FB7E48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68439" y="121878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8" name="Rectangle 1097">
            <a:extLst>
              <a:ext uri="{FF2B5EF4-FFF2-40B4-BE49-F238E27FC236}">
                <a16:creationId xmlns:a16="http://schemas.microsoft.com/office/drawing/2014/main" id="{9DE10C47-AF4B-43D9-ACC0-A3FB23B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02967" cy="397435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BFCE2-D2D3-121F-A321-12841467A72B}"/>
              </a:ext>
            </a:extLst>
          </p:cNvPr>
          <p:cNvSpPr txBox="1"/>
          <p:nvPr/>
        </p:nvSpPr>
        <p:spPr>
          <a:xfrm>
            <a:off x="9553425" y="377256"/>
            <a:ext cx="2050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Λ 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Λ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 Я Λ</a:t>
            </a:r>
            <a:endParaRPr lang="en-IN" sz="3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400843-3A73-8563-1910-91ACFD8DD135}"/>
              </a:ext>
            </a:extLst>
          </p:cNvPr>
          <p:cNvCxnSpPr>
            <a:cxnSpLocks/>
          </p:cNvCxnSpPr>
          <p:nvPr/>
        </p:nvCxnSpPr>
        <p:spPr>
          <a:xfrm flipV="1">
            <a:off x="9508361" y="625366"/>
            <a:ext cx="1881701" cy="2244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1133C5-3A15-1428-DA2F-34E7C931AE7C}"/>
              </a:ext>
            </a:extLst>
          </p:cNvPr>
          <p:cNvSpPr txBox="1"/>
          <p:nvPr/>
        </p:nvSpPr>
        <p:spPr>
          <a:xfrm>
            <a:off x="1776123" y="2650435"/>
            <a:ext cx="739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BDC1C6"/>
                </a:solidFill>
                <a:effectLst/>
                <a:latin typeface="Baguet Script" panose="00000500000000000000" pitchFamily="2" charset="0"/>
              </a:rPr>
              <a:t>Redefining  the  power  of  </a:t>
            </a:r>
            <a:r>
              <a:rPr lang="en-US" sz="3600" b="0" i="0" dirty="0">
                <a:solidFill>
                  <a:srgbClr val="BDC1C6"/>
                </a:solidFill>
                <a:effectLst/>
                <a:latin typeface="Bahnschrift SemiBold" panose="020B0502040204020203" pitchFamily="34" charset="0"/>
              </a:rPr>
              <a:t>makeup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4876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402441"/>
      </a:dk2>
      <a:lt2>
        <a:srgbClr val="E2E7E8"/>
      </a:lt2>
      <a:accent1>
        <a:srgbClr val="C1988C"/>
      </a:accent1>
      <a:accent2>
        <a:srgbClr val="BA7F8A"/>
      </a:accent2>
      <a:accent3>
        <a:srgbClr val="C593B1"/>
      </a:accent3>
      <a:accent4>
        <a:srgbClr val="B87FBA"/>
      </a:accent4>
      <a:accent5>
        <a:srgbClr val="B196C6"/>
      </a:accent5>
      <a:accent6>
        <a:srgbClr val="877FBA"/>
      </a:accent6>
      <a:hlink>
        <a:srgbClr val="5C8A98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91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Baguet Script</vt:lpstr>
      <vt:lpstr>Bahnschrift SemiBold</vt:lpstr>
      <vt:lpstr>Modern Love</vt:lpstr>
      <vt:lpstr>Times New Roman</vt:lpstr>
      <vt:lpstr>BohemianVTI</vt:lpstr>
      <vt:lpstr>Λ Λ Я Λ　</vt:lpstr>
      <vt:lpstr>PowerPoint Presentation</vt:lpstr>
      <vt:lpstr>PowerPoint Presentation</vt:lpstr>
      <vt:lpstr>PowerPoint Presentation</vt:lpstr>
      <vt:lpstr>Λ Λ Я Λ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rashika a</dc:creator>
  <cp:lastModifiedBy>rashika</cp:lastModifiedBy>
  <cp:revision>48</cp:revision>
  <dcterms:created xsi:type="dcterms:W3CDTF">2023-02-02T06:11:34Z</dcterms:created>
  <dcterms:modified xsi:type="dcterms:W3CDTF">2023-03-24T19:21:26Z</dcterms:modified>
</cp:coreProperties>
</file>