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C4E1-134C-828F-9ADF481889E0}"/>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C4E1-134C-828F-9ADF481889E0}"/>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C4E1-134C-828F-9ADF481889E0}"/>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C4E1-134C-828F-9ADF481889E0}"/>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RASHIKA.R</a:t>
            </a:r>
          </a:p>
          <a:p>
            <a:r>
              <a:rPr lang="en-US" sz="2400" dirty="0"/>
              <a:t>REGISTER NO: 31221</a:t>
            </a:r>
            <a:r>
              <a:rPr lang="en-IN" sz="2400" dirty="0"/>
              <a:t>08</a:t>
            </a:r>
            <a:r>
              <a:rPr lang="en-US" sz="2400" dirty="0"/>
              <a:t>54</a:t>
            </a:r>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Varshini Elumalai</cp:lastModifiedBy>
  <cp:revision>1</cp:revision>
  <dcterms:created xsi:type="dcterms:W3CDTF">2024-03-29T04:07:22Z</dcterms:created>
  <dcterms:modified xsi:type="dcterms:W3CDTF">2024-08-31T15:32:54Z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