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56" r:id="rId2"/>
    <p:sldId id="257" r:id="rId3"/>
    <p:sldId id="258" r:id="rId4"/>
    <p:sldId id="259" r:id="rId5"/>
    <p:sldId id="260" r:id="rId6"/>
    <p:sldId id="261" r:id="rId7"/>
    <p:sldId id="262" r:id="rId8"/>
    <p:sldId id="263" r:id="rId9"/>
    <p:sldId id="264" r:id="rId10"/>
    <p:sldId id="265" r:id="rId11"/>
    <p:sldId id="334" r:id="rId12"/>
    <p:sldId id="335" r:id="rId13"/>
    <p:sldId id="336" r:id="rId14"/>
    <p:sldId id="337" r:id="rId15"/>
    <p:sldId id="338" r:id="rId16"/>
    <p:sldId id="267" r:id="rId17"/>
    <p:sldId id="326" r:id="rId18"/>
    <p:sldId id="327" r:id="rId19"/>
    <p:sldId id="324" r:id="rId20"/>
    <p:sldId id="325"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13" r:id="rId61"/>
    <p:sldId id="314" r:id="rId62"/>
    <p:sldId id="315" r:id="rId63"/>
    <p:sldId id="316" r:id="rId64"/>
    <p:sldId id="317" r:id="rId65"/>
    <p:sldId id="318" r:id="rId66"/>
    <p:sldId id="319" r:id="rId67"/>
    <p:sldId id="320" r:id="rId68"/>
    <p:sldId id="321" r:id="rId69"/>
    <p:sldId id="322" r:id="rId70"/>
    <p:sldId id="310" r:id="rId71"/>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288" y="72"/>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1C667A-D310-4763-ACC9-753BBCA9BFA9}" type="doc">
      <dgm:prSet loTypeId="urn:microsoft.com/office/officeart/2005/8/layout/hProcess9" loCatId="process" qsTypeId="urn:microsoft.com/office/officeart/2005/8/quickstyle/simple1" qsCatId="simple" csTypeId="urn:microsoft.com/office/officeart/2005/8/colors/accent6_1" csCatId="accent6" phldr="1"/>
      <dgm:spPr/>
    </dgm:pt>
    <dgm:pt modelId="{6D4279D2-03BF-4B1D-B787-907508243DE8}">
      <dgm:prSet phldrT="[Text]"/>
      <dgm:spPr/>
      <dgm:t>
        <a:bodyPr/>
        <a:lstStyle/>
        <a:p>
          <a:r>
            <a:rPr lang="en-US" dirty="0"/>
            <a:t>Collects </a:t>
          </a:r>
          <a:r>
            <a:rPr lang="en-US" b="1" dirty="0">
              <a:solidFill>
                <a:schemeClr val="accent6">
                  <a:lumMod val="75000"/>
                </a:schemeClr>
              </a:solidFill>
            </a:rPr>
            <a:t>data</a:t>
          </a:r>
          <a:r>
            <a:rPr lang="en-US" b="0" dirty="0"/>
            <a:t> </a:t>
          </a:r>
          <a:br>
            <a:rPr lang="en-US" b="0" dirty="0"/>
          </a:br>
          <a:r>
            <a:rPr lang="en-US" b="0" dirty="0"/>
            <a:t>(input)</a:t>
          </a:r>
          <a:endParaRPr lang="en-US" dirty="0"/>
        </a:p>
      </dgm:t>
    </dgm:pt>
    <dgm:pt modelId="{2BA20D1A-6D87-4197-8FDE-DEBFA04082ED}" type="parTrans" cxnId="{E2610A7C-AA81-4A63-AB96-FE40980C4E62}">
      <dgm:prSet/>
      <dgm:spPr/>
      <dgm:t>
        <a:bodyPr/>
        <a:lstStyle/>
        <a:p>
          <a:endParaRPr lang="en-US"/>
        </a:p>
      </dgm:t>
    </dgm:pt>
    <dgm:pt modelId="{A48B6DCA-659D-4118-916D-E16AA4512686}" type="sibTrans" cxnId="{E2610A7C-AA81-4A63-AB96-FE40980C4E62}">
      <dgm:prSet/>
      <dgm:spPr/>
      <dgm:t>
        <a:bodyPr/>
        <a:lstStyle/>
        <a:p>
          <a:endParaRPr lang="en-US"/>
        </a:p>
      </dgm:t>
    </dgm:pt>
    <dgm:pt modelId="{1174BD7F-C4A9-4C61-BC33-523BD768E33F}">
      <dgm:prSet phldrT="[Text]"/>
      <dgm:spPr/>
      <dgm:t>
        <a:bodyPr/>
        <a:lstStyle/>
        <a:p>
          <a:r>
            <a:rPr lang="en-US" dirty="0"/>
            <a:t>Processing</a:t>
          </a:r>
        </a:p>
      </dgm:t>
    </dgm:pt>
    <dgm:pt modelId="{EBEC916C-DDBD-4E19-AF4B-627D0645BFE9}" type="parTrans" cxnId="{F033DE4F-7425-40E5-8455-61F7676AA202}">
      <dgm:prSet/>
      <dgm:spPr/>
      <dgm:t>
        <a:bodyPr/>
        <a:lstStyle/>
        <a:p>
          <a:endParaRPr lang="en-US"/>
        </a:p>
      </dgm:t>
    </dgm:pt>
    <dgm:pt modelId="{C9D08436-5380-4B43-BD10-447344C0009D}" type="sibTrans" cxnId="{F033DE4F-7425-40E5-8455-61F7676AA202}">
      <dgm:prSet/>
      <dgm:spPr/>
      <dgm:t>
        <a:bodyPr/>
        <a:lstStyle/>
        <a:p>
          <a:endParaRPr lang="en-US"/>
        </a:p>
      </dgm:t>
    </dgm:pt>
    <dgm:pt modelId="{FA8087C9-2F58-48E2-BC46-2712743E9DEB}">
      <dgm:prSet phldrT="[Text]"/>
      <dgm:spPr/>
      <dgm:t>
        <a:bodyPr/>
        <a:lstStyle/>
        <a:p>
          <a:r>
            <a:rPr lang="en-US" dirty="0"/>
            <a:t>Produces </a:t>
          </a:r>
          <a:r>
            <a:rPr lang="en-US" b="1" dirty="0">
              <a:solidFill>
                <a:schemeClr val="accent6">
                  <a:lumMod val="75000"/>
                </a:schemeClr>
              </a:solidFill>
            </a:rPr>
            <a:t>information</a:t>
          </a:r>
          <a:r>
            <a:rPr lang="en-US" b="0" dirty="0"/>
            <a:t> (output)</a:t>
          </a:r>
          <a:endParaRPr lang="en-US" dirty="0"/>
        </a:p>
      </dgm:t>
    </dgm:pt>
    <dgm:pt modelId="{CC7E2EDA-2642-46DE-B7E8-F1854F83CC3F}" type="parTrans" cxnId="{1A0E51BD-BCDB-4BE5-9791-A69D6C3EAD32}">
      <dgm:prSet/>
      <dgm:spPr/>
      <dgm:t>
        <a:bodyPr/>
        <a:lstStyle/>
        <a:p>
          <a:endParaRPr lang="en-US"/>
        </a:p>
      </dgm:t>
    </dgm:pt>
    <dgm:pt modelId="{BAA8D6F9-EFCD-4930-BE96-52012372C180}" type="sibTrans" cxnId="{1A0E51BD-BCDB-4BE5-9791-A69D6C3EAD32}">
      <dgm:prSet/>
      <dgm:spPr/>
      <dgm:t>
        <a:bodyPr/>
        <a:lstStyle/>
        <a:p>
          <a:endParaRPr lang="en-US"/>
        </a:p>
      </dgm:t>
    </dgm:pt>
    <dgm:pt modelId="{F5DBF1F5-1366-4F08-B66A-627EF92BC2DC}" type="pres">
      <dgm:prSet presAssocID="{EF1C667A-D310-4763-ACC9-753BBCA9BFA9}" presName="CompostProcess" presStyleCnt="0">
        <dgm:presLayoutVars>
          <dgm:dir/>
          <dgm:resizeHandles val="exact"/>
        </dgm:presLayoutVars>
      </dgm:prSet>
      <dgm:spPr/>
    </dgm:pt>
    <dgm:pt modelId="{FC7E71E9-C861-4252-A8B3-7133E3096461}" type="pres">
      <dgm:prSet presAssocID="{EF1C667A-D310-4763-ACC9-753BBCA9BFA9}" presName="arrow" presStyleLbl="bgShp" presStyleIdx="0" presStyleCnt="1"/>
      <dgm:spPr/>
    </dgm:pt>
    <dgm:pt modelId="{52A0DC1D-AA5A-422D-989B-688F8AFE066A}" type="pres">
      <dgm:prSet presAssocID="{EF1C667A-D310-4763-ACC9-753BBCA9BFA9}" presName="linearProcess" presStyleCnt="0"/>
      <dgm:spPr/>
    </dgm:pt>
    <dgm:pt modelId="{AD0FAD57-6986-4AE2-A3DE-AE00CF9B49C2}" type="pres">
      <dgm:prSet presAssocID="{6D4279D2-03BF-4B1D-B787-907508243DE8}" presName="textNode" presStyleLbl="node1" presStyleIdx="0" presStyleCnt="3">
        <dgm:presLayoutVars>
          <dgm:bulletEnabled val="1"/>
        </dgm:presLayoutVars>
      </dgm:prSet>
      <dgm:spPr/>
    </dgm:pt>
    <dgm:pt modelId="{BDC655D8-AA55-46D8-8B3D-C6DCFBE9A871}" type="pres">
      <dgm:prSet presAssocID="{A48B6DCA-659D-4118-916D-E16AA4512686}" presName="sibTrans" presStyleCnt="0"/>
      <dgm:spPr/>
    </dgm:pt>
    <dgm:pt modelId="{4C7C901D-E847-4BA3-AC60-D3B610B8E90D}" type="pres">
      <dgm:prSet presAssocID="{1174BD7F-C4A9-4C61-BC33-523BD768E33F}" presName="textNode" presStyleLbl="node1" presStyleIdx="1" presStyleCnt="3">
        <dgm:presLayoutVars>
          <dgm:bulletEnabled val="1"/>
        </dgm:presLayoutVars>
      </dgm:prSet>
      <dgm:spPr/>
    </dgm:pt>
    <dgm:pt modelId="{885B0510-1590-4CF0-AB53-647B5E678660}" type="pres">
      <dgm:prSet presAssocID="{C9D08436-5380-4B43-BD10-447344C0009D}" presName="sibTrans" presStyleCnt="0"/>
      <dgm:spPr/>
    </dgm:pt>
    <dgm:pt modelId="{E12E5BBC-717A-4906-B450-1D7042878745}" type="pres">
      <dgm:prSet presAssocID="{FA8087C9-2F58-48E2-BC46-2712743E9DEB}" presName="textNode" presStyleLbl="node1" presStyleIdx="2" presStyleCnt="3">
        <dgm:presLayoutVars>
          <dgm:bulletEnabled val="1"/>
        </dgm:presLayoutVars>
      </dgm:prSet>
      <dgm:spPr/>
    </dgm:pt>
  </dgm:ptLst>
  <dgm:cxnLst>
    <dgm:cxn modelId="{6CCD2604-869F-4EA4-A1DF-CE1BC765A684}" type="presOf" srcId="{1174BD7F-C4A9-4C61-BC33-523BD768E33F}" destId="{4C7C901D-E847-4BA3-AC60-D3B610B8E90D}" srcOrd="0" destOrd="0" presId="urn:microsoft.com/office/officeart/2005/8/layout/hProcess9"/>
    <dgm:cxn modelId="{041E861C-6A9E-4A89-978D-459E8C944680}" type="presOf" srcId="{EF1C667A-D310-4763-ACC9-753BBCA9BFA9}" destId="{F5DBF1F5-1366-4F08-B66A-627EF92BC2DC}" srcOrd="0" destOrd="0" presId="urn:microsoft.com/office/officeart/2005/8/layout/hProcess9"/>
    <dgm:cxn modelId="{75F58D64-D497-423A-97B6-8459EE576208}" type="presOf" srcId="{FA8087C9-2F58-48E2-BC46-2712743E9DEB}" destId="{E12E5BBC-717A-4906-B450-1D7042878745}" srcOrd="0" destOrd="0" presId="urn:microsoft.com/office/officeart/2005/8/layout/hProcess9"/>
    <dgm:cxn modelId="{F033DE4F-7425-40E5-8455-61F7676AA202}" srcId="{EF1C667A-D310-4763-ACC9-753BBCA9BFA9}" destId="{1174BD7F-C4A9-4C61-BC33-523BD768E33F}" srcOrd="1" destOrd="0" parTransId="{EBEC916C-DDBD-4E19-AF4B-627D0645BFE9}" sibTransId="{C9D08436-5380-4B43-BD10-447344C0009D}"/>
    <dgm:cxn modelId="{E2610A7C-AA81-4A63-AB96-FE40980C4E62}" srcId="{EF1C667A-D310-4763-ACC9-753BBCA9BFA9}" destId="{6D4279D2-03BF-4B1D-B787-907508243DE8}" srcOrd="0" destOrd="0" parTransId="{2BA20D1A-6D87-4197-8FDE-DEBFA04082ED}" sibTransId="{A48B6DCA-659D-4118-916D-E16AA4512686}"/>
    <dgm:cxn modelId="{1A0E51BD-BCDB-4BE5-9791-A69D6C3EAD32}" srcId="{EF1C667A-D310-4763-ACC9-753BBCA9BFA9}" destId="{FA8087C9-2F58-48E2-BC46-2712743E9DEB}" srcOrd="2" destOrd="0" parTransId="{CC7E2EDA-2642-46DE-B7E8-F1854F83CC3F}" sibTransId="{BAA8D6F9-EFCD-4930-BE96-52012372C180}"/>
    <dgm:cxn modelId="{164BE0F3-8A93-4042-83FA-878B25FC94D9}" type="presOf" srcId="{6D4279D2-03BF-4B1D-B787-907508243DE8}" destId="{AD0FAD57-6986-4AE2-A3DE-AE00CF9B49C2}" srcOrd="0" destOrd="0" presId="urn:microsoft.com/office/officeart/2005/8/layout/hProcess9"/>
    <dgm:cxn modelId="{782DC23F-F3C5-41A2-8859-09169A20A528}" type="presParOf" srcId="{F5DBF1F5-1366-4F08-B66A-627EF92BC2DC}" destId="{FC7E71E9-C861-4252-A8B3-7133E3096461}" srcOrd="0" destOrd="0" presId="urn:microsoft.com/office/officeart/2005/8/layout/hProcess9"/>
    <dgm:cxn modelId="{07E23556-635B-4BB1-A98D-4A1F519E34C3}" type="presParOf" srcId="{F5DBF1F5-1366-4F08-B66A-627EF92BC2DC}" destId="{52A0DC1D-AA5A-422D-989B-688F8AFE066A}" srcOrd="1" destOrd="0" presId="urn:microsoft.com/office/officeart/2005/8/layout/hProcess9"/>
    <dgm:cxn modelId="{16A1211B-A577-47C7-9000-74CCB4725C03}" type="presParOf" srcId="{52A0DC1D-AA5A-422D-989B-688F8AFE066A}" destId="{AD0FAD57-6986-4AE2-A3DE-AE00CF9B49C2}" srcOrd="0" destOrd="0" presId="urn:microsoft.com/office/officeart/2005/8/layout/hProcess9"/>
    <dgm:cxn modelId="{90BA0850-24E5-4BF4-B83E-30CF95A2B2A5}" type="presParOf" srcId="{52A0DC1D-AA5A-422D-989B-688F8AFE066A}" destId="{BDC655D8-AA55-46D8-8B3D-C6DCFBE9A871}" srcOrd="1" destOrd="0" presId="urn:microsoft.com/office/officeart/2005/8/layout/hProcess9"/>
    <dgm:cxn modelId="{6AA0ED67-489E-4EDD-B4F5-A040725C8F49}" type="presParOf" srcId="{52A0DC1D-AA5A-422D-989B-688F8AFE066A}" destId="{4C7C901D-E847-4BA3-AC60-D3B610B8E90D}" srcOrd="2" destOrd="0" presId="urn:microsoft.com/office/officeart/2005/8/layout/hProcess9"/>
    <dgm:cxn modelId="{EE4CDFAF-719F-4D9A-A592-673ED7E6EF9C}" type="presParOf" srcId="{52A0DC1D-AA5A-422D-989B-688F8AFE066A}" destId="{885B0510-1590-4CF0-AB53-647B5E678660}" srcOrd="3" destOrd="0" presId="urn:microsoft.com/office/officeart/2005/8/layout/hProcess9"/>
    <dgm:cxn modelId="{35A97230-CAB0-4D75-A867-10EE8A650A3F}" type="presParOf" srcId="{52A0DC1D-AA5A-422D-989B-688F8AFE066A}" destId="{E12E5BBC-717A-4906-B450-1D7042878745}"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7D74FA-C8F2-4526-BE4C-FBDFBB739EB8}" type="doc">
      <dgm:prSet loTypeId="urn:microsoft.com/office/officeart/2005/8/layout/hList1" loCatId="list" qsTypeId="urn:microsoft.com/office/officeart/2005/8/quickstyle/simple5" qsCatId="simple" csTypeId="urn:microsoft.com/office/officeart/2005/8/colors/accent6_5" csCatId="accent6" phldr="1"/>
      <dgm:spPr/>
      <dgm:t>
        <a:bodyPr/>
        <a:lstStyle/>
        <a:p>
          <a:endParaRPr lang="en-US"/>
        </a:p>
      </dgm:t>
    </dgm:pt>
    <dgm:pt modelId="{E4BAAB24-D354-4FC5-BF4C-FE605B2D6DC1}">
      <dgm:prSet phldrT="[Text]"/>
      <dgm:spPr/>
      <dgm:t>
        <a:bodyPr/>
        <a:lstStyle/>
        <a:p>
          <a:r>
            <a:rPr lang="en-US" dirty="0"/>
            <a:t>Consumer Electronics</a:t>
          </a:r>
        </a:p>
      </dgm:t>
    </dgm:pt>
    <dgm:pt modelId="{0C6DB5F8-6C6F-4B02-93F6-12DE23870AED}" type="parTrans" cxnId="{D21FC112-5DDA-45C9-9FF1-BA63AE98F2D4}">
      <dgm:prSet/>
      <dgm:spPr/>
      <dgm:t>
        <a:bodyPr/>
        <a:lstStyle/>
        <a:p>
          <a:endParaRPr lang="en-US"/>
        </a:p>
      </dgm:t>
    </dgm:pt>
    <dgm:pt modelId="{A340E976-3F24-4111-83E2-7C8DE41D64D8}" type="sibTrans" cxnId="{D21FC112-5DDA-45C9-9FF1-BA63AE98F2D4}">
      <dgm:prSet/>
      <dgm:spPr/>
      <dgm:t>
        <a:bodyPr/>
        <a:lstStyle/>
        <a:p>
          <a:endParaRPr lang="en-US"/>
        </a:p>
      </dgm:t>
    </dgm:pt>
    <dgm:pt modelId="{29FD90F6-E85B-4720-B930-2FEDCFDFE0D3}">
      <dgm:prSet phldrT="[Text]"/>
      <dgm:spPr/>
      <dgm:t>
        <a:bodyPr/>
        <a:lstStyle/>
        <a:p>
          <a:r>
            <a:rPr lang="en-US" dirty="0"/>
            <a:t>Home Automation Devices</a:t>
          </a:r>
        </a:p>
      </dgm:t>
    </dgm:pt>
    <dgm:pt modelId="{7C284723-24A1-42D4-8E21-0A17039C0DAC}" type="parTrans" cxnId="{E3B66E5B-C8F5-446F-AEB1-881317C76B53}">
      <dgm:prSet/>
      <dgm:spPr/>
      <dgm:t>
        <a:bodyPr/>
        <a:lstStyle/>
        <a:p>
          <a:endParaRPr lang="en-US"/>
        </a:p>
      </dgm:t>
    </dgm:pt>
    <dgm:pt modelId="{FAA593B1-94D5-42D1-9D3C-FD233ABC544A}" type="sibTrans" cxnId="{E3B66E5B-C8F5-446F-AEB1-881317C76B53}">
      <dgm:prSet/>
      <dgm:spPr/>
      <dgm:t>
        <a:bodyPr/>
        <a:lstStyle/>
        <a:p>
          <a:endParaRPr lang="en-US"/>
        </a:p>
      </dgm:t>
    </dgm:pt>
    <dgm:pt modelId="{0B5B8342-C1FA-4169-83A1-21B3C9A8D3A4}">
      <dgm:prSet phldrT="[Text]"/>
      <dgm:spPr/>
      <dgm:t>
        <a:bodyPr/>
        <a:lstStyle/>
        <a:p>
          <a:r>
            <a:rPr lang="en-US" dirty="0"/>
            <a:t>Automobiles</a:t>
          </a:r>
        </a:p>
      </dgm:t>
    </dgm:pt>
    <dgm:pt modelId="{F4DC1E7A-A565-464F-96D9-78561D46ED66}" type="parTrans" cxnId="{5072D24B-178F-4201-B0E2-83C6C1323D1F}">
      <dgm:prSet/>
      <dgm:spPr/>
      <dgm:t>
        <a:bodyPr/>
        <a:lstStyle/>
        <a:p>
          <a:endParaRPr lang="en-US"/>
        </a:p>
      </dgm:t>
    </dgm:pt>
    <dgm:pt modelId="{D29469FC-21E6-485F-88E1-24CBF005D6B4}" type="sibTrans" cxnId="{5072D24B-178F-4201-B0E2-83C6C1323D1F}">
      <dgm:prSet/>
      <dgm:spPr/>
      <dgm:t>
        <a:bodyPr/>
        <a:lstStyle/>
        <a:p>
          <a:endParaRPr lang="en-US"/>
        </a:p>
      </dgm:t>
    </dgm:pt>
    <dgm:pt modelId="{C53F60B3-84F9-4038-A64A-FEC9B7C41E67}">
      <dgm:prSet phldrT="[Text]"/>
      <dgm:spPr/>
      <dgm:t>
        <a:bodyPr/>
        <a:lstStyle/>
        <a:p>
          <a:r>
            <a:rPr lang="en-US" dirty="0"/>
            <a:t>Process Controllers and Robotics</a:t>
          </a:r>
        </a:p>
      </dgm:t>
    </dgm:pt>
    <dgm:pt modelId="{D81032E1-3C42-4D9D-ADA7-2CC9CF616F7B}" type="parTrans" cxnId="{037809F4-C344-465A-A2BB-AA3A565323FC}">
      <dgm:prSet/>
      <dgm:spPr/>
      <dgm:t>
        <a:bodyPr/>
        <a:lstStyle/>
        <a:p>
          <a:endParaRPr lang="en-US"/>
        </a:p>
      </dgm:t>
    </dgm:pt>
    <dgm:pt modelId="{44E63C6A-69AA-41D6-BDF0-0EB58F405DB0}" type="sibTrans" cxnId="{037809F4-C344-465A-A2BB-AA3A565323FC}">
      <dgm:prSet/>
      <dgm:spPr/>
      <dgm:t>
        <a:bodyPr/>
        <a:lstStyle/>
        <a:p>
          <a:endParaRPr lang="en-US"/>
        </a:p>
      </dgm:t>
    </dgm:pt>
    <dgm:pt modelId="{E902236A-C80A-40CB-9521-8C9516176121}">
      <dgm:prSet phldrT="[Text]"/>
      <dgm:spPr/>
      <dgm:t>
        <a:bodyPr/>
        <a:lstStyle/>
        <a:p>
          <a:r>
            <a:rPr lang="en-US" dirty="0"/>
            <a:t>Computer Devices and Office Machines</a:t>
          </a:r>
        </a:p>
      </dgm:t>
    </dgm:pt>
    <dgm:pt modelId="{C0C75F80-9812-4EF0-A325-045CFB8A512D}" type="parTrans" cxnId="{546586CC-A18D-49A7-B650-568A136AF86E}">
      <dgm:prSet/>
      <dgm:spPr/>
      <dgm:t>
        <a:bodyPr/>
        <a:lstStyle/>
        <a:p>
          <a:endParaRPr lang="en-US"/>
        </a:p>
      </dgm:t>
    </dgm:pt>
    <dgm:pt modelId="{3CC9EBEF-0AEC-4341-9F45-B7E3A808EF3C}" type="sibTrans" cxnId="{546586CC-A18D-49A7-B650-568A136AF86E}">
      <dgm:prSet/>
      <dgm:spPr/>
      <dgm:t>
        <a:bodyPr/>
        <a:lstStyle/>
        <a:p>
          <a:endParaRPr lang="en-US"/>
        </a:p>
      </dgm:t>
    </dgm:pt>
    <dgm:pt modelId="{09D3A6FA-A4F5-4CC3-9474-813A00D5E2C7}">
      <dgm:prSet phldrT="[Text]"/>
      <dgm:spPr/>
      <dgm:t>
        <a:bodyPr/>
        <a:lstStyle/>
        <a:p>
          <a:r>
            <a:rPr lang="en-US" dirty="0"/>
            <a:t>Mobile and digital telephones</a:t>
          </a:r>
        </a:p>
      </dgm:t>
    </dgm:pt>
    <dgm:pt modelId="{24A0B4A7-32DC-4915-9C21-052E5E2CB66F}" type="parTrans" cxnId="{267F9C24-B9C8-4907-B5A3-7F295A96BA32}">
      <dgm:prSet/>
      <dgm:spPr/>
      <dgm:t>
        <a:bodyPr/>
        <a:lstStyle/>
        <a:p>
          <a:endParaRPr lang="en-US"/>
        </a:p>
      </dgm:t>
    </dgm:pt>
    <dgm:pt modelId="{51C2AF92-2EB9-4505-AB9F-9E93BB281BF1}" type="sibTrans" cxnId="{267F9C24-B9C8-4907-B5A3-7F295A96BA32}">
      <dgm:prSet/>
      <dgm:spPr/>
      <dgm:t>
        <a:bodyPr/>
        <a:lstStyle/>
        <a:p>
          <a:endParaRPr lang="en-US"/>
        </a:p>
      </dgm:t>
    </dgm:pt>
    <dgm:pt modelId="{2EFC3FCF-CFC8-4108-9C5C-2F33A1C6287A}">
      <dgm:prSet phldrT="[Text]"/>
      <dgm:spPr/>
      <dgm:t>
        <a:bodyPr/>
        <a:lstStyle/>
        <a:p>
          <a:r>
            <a:rPr lang="en-US" dirty="0"/>
            <a:t>Digital televisions</a:t>
          </a:r>
        </a:p>
      </dgm:t>
    </dgm:pt>
    <dgm:pt modelId="{1390AD5F-43AF-483D-B813-217C0AE3CD6C}" type="parTrans" cxnId="{ABAA63E7-51F2-4EB1-AD64-6FE0FBBF8665}">
      <dgm:prSet/>
      <dgm:spPr/>
      <dgm:t>
        <a:bodyPr/>
        <a:lstStyle/>
        <a:p>
          <a:endParaRPr lang="en-US"/>
        </a:p>
      </dgm:t>
    </dgm:pt>
    <dgm:pt modelId="{927899EB-F1CF-4FB3-93E5-944D1734DED2}" type="sibTrans" cxnId="{ABAA63E7-51F2-4EB1-AD64-6FE0FBBF8665}">
      <dgm:prSet/>
      <dgm:spPr/>
      <dgm:t>
        <a:bodyPr/>
        <a:lstStyle/>
        <a:p>
          <a:endParaRPr lang="en-US"/>
        </a:p>
      </dgm:t>
    </dgm:pt>
    <dgm:pt modelId="{84AEBA2C-E831-4611-B186-B6147426FF09}">
      <dgm:prSet phldrT="[Text]"/>
      <dgm:spPr/>
      <dgm:t>
        <a:bodyPr/>
        <a:lstStyle/>
        <a:p>
          <a:r>
            <a:rPr lang="en-US" dirty="0"/>
            <a:t>Cameras</a:t>
          </a:r>
        </a:p>
      </dgm:t>
    </dgm:pt>
    <dgm:pt modelId="{6CB3FCF2-307E-4D7B-81C5-FAD61E076ED3}" type="parTrans" cxnId="{BF2BDDD4-07A9-407B-82B4-C827E23D5B88}">
      <dgm:prSet/>
      <dgm:spPr/>
      <dgm:t>
        <a:bodyPr/>
        <a:lstStyle/>
        <a:p>
          <a:endParaRPr lang="en-US"/>
        </a:p>
      </dgm:t>
    </dgm:pt>
    <dgm:pt modelId="{9F8B5D69-ABBB-495A-B335-D4E170775B36}" type="sibTrans" cxnId="{BF2BDDD4-07A9-407B-82B4-C827E23D5B88}">
      <dgm:prSet/>
      <dgm:spPr/>
      <dgm:t>
        <a:bodyPr/>
        <a:lstStyle/>
        <a:p>
          <a:endParaRPr lang="en-US"/>
        </a:p>
      </dgm:t>
    </dgm:pt>
    <dgm:pt modelId="{73FCED0F-2458-4A20-A9D9-9FD0E0DAEE81}">
      <dgm:prSet phldrT="[Text]"/>
      <dgm:spPr/>
      <dgm:t>
        <a:bodyPr/>
        <a:lstStyle/>
        <a:p>
          <a:r>
            <a:rPr lang="en-US" dirty="0"/>
            <a:t>Video recorders</a:t>
          </a:r>
        </a:p>
      </dgm:t>
    </dgm:pt>
    <dgm:pt modelId="{DE4568F8-7633-45D5-95B3-41A764EECB93}" type="parTrans" cxnId="{95D65026-60A2-43B6-8F76-626CBC04F03C}">
      <dgm:prSet/>
      <dgm:spPr/>
      <dgm:t>
        <a:bodyPr/>
        <a:lstStyle/>
        <a:p>
          <a:endParaRPr lang="en-US"/>
        </a:p>
      </dgm:t>
    </dgm:pt>
    <dgm:pt modelId="{84DC1554-68E1-422B-B438-E97EAD0E71CF}" type="sibTrans" cxnId="{95D65026-60A2-43B6-8F76-626CBC04F03C}">
      <dgm:prSet/>
      <dgm:spPr/>
      <dgm:t>
        <a:bodyPr/>
        <a:lstStyle/>
        <a:p>
          <a:endParaRPr lang="en-US"/>
        </a:p>
      </dgm:t>
    </dgm:pt>
    <dgm:pt modelId="{76F58699-F605-432A-8361-807107C875E2}">
      <dgm:prSet phldrT="[Text]"/>
      <dgm:spPr/>
      <dgm:t>
        <a:bodyPr/>
        <a:lstStyle/>
        <a:p>
          <a:r>
            <a:rPr lang="en-US" dirty="0"/>
            <a:t>DVD players and recorders</a:t>
          </a:r>
        </a:p>
      </dgm:t>
    </dgm:pt>
    <dgm:pt modelId="{EFEAC866-93F2-4C8E-B741-6EBEE9D5AE46}" type="parTrans" cxnId="{FDFE764C-95FC-4244-A5ED-7B7306C0BD4C}">
      <dgm:prSet/>
      <dgm:spPr/>
      <dgm:t>
        <a:bodyPr/>
        <a:lstStyle/>
        <a:p>
          <a:endParaRPr lang="en-US"/>
        </a:p>
      </dgm:t>
    </dgm:pt>
    <dgm:pt modelId="{BF0E98DE-948B-4A20-AEE1-F1F4F9B4B6E8}" type="sibTrans" cxnId="{FDFE764C-95FC-4244-A5ED-7B7306C0BD4C}">
      <dgm:prSet/>
      <dgm:spPr/>
      <dgm:t>
        <a:bodyPr/>
        <a:lstStyle/>
        <a:p>
          <a:endParaRPr lang="en-US"/>
        </a:p>
      </dgm:t>
    </dgm:pt>
    <dgm:pt modelId="{BED0FEB9-27ED-4E2A-B8CE-E2EB99635C35}">
      <dgm:prSet phldrT="[Text]"/>
      <dgm:spPr/>
      <dgm:t>
        <a:bodyPr/>
        <a:lstStyle/>
        <a:p>
          <a:r>
            <a:rPr lang="en-US" dirty="0"/>
            <a:t>Answering machines</a:t>
          </a:r>
        </a:p>
      </dgm:t>
    </dgm:pt>
    <dgm:pt modelId="{CE548ACA-445E-4642-B10A-70E72C19F875}" type="parTrans" cxnId="{1940F39D-52B7-448D-BA96-DFDF0857A6CF}">
      <dgm:prSet/>
      <dgm:spPr/>
      <dgm:t>
        <a:bodyPr/>
        <a:lstStyle/>
        <a:p>
          <a:endParaRPr lang="en-US"/>
        </a:p>
      </dgm:t>
    </dgm:pt>
    <dgm:pt modelId="{86C6CB1B-7EF3-4012-9D46-187E7EBE8EAE}" type="sibTrans" cxnId="{1940F39D-52B7-448D-BA96-DFDF0857A6CF}">
      <dgm:prSet/>
      <dgm:spPr/>
      <dgm:t>
        <a:bodyPr/>
        <a:lstStyle/>
        <a:p>
          <a:endParaRPr lang="en-US"/>
        </a:p>
      </dgm:t>
    </dgm:pt>
    <dgm:pt modelId="{E904FC11-7A58-47FD-9602-531BBC049E8F}">
      <dgm:prSet phldrT="[Text]"/>
      <dgm:spPr/>
      <dgm:t>
        <a:bodyPr/>
        <a:lstStyle/>
        <a:p>
          <a:r>
            <a:rPr lang="en-US" dirty="0"/>
            <a:t>Thermostats</a:t>
          </a:r>
        </a:p>
      </dgm:t>
    </dgm:pt>
    <dgm:pt modelId="{97763C2D-2F65-4176-A7E1-864C71B2824C}" type="parTrans" cxnId="{779156A8-7649-4718-9205-6493E186D3CE}">
      <dgm:prSet/>
      <dgm:spPr/>
      <dgm:t>
        <a:bodyPr/>
        <a:lstStyle/>
        <a:p>
          <a:endParaRPr lang="en-US"/>
        </a:p>
      </dgm:t>
    </dgm:pt>
    <dgm:pt modelId="{7E607DD6-C887-47E2-92FE-6B6EF527BB9A}" type="sibTrans" cxnId="{779156A8-7649-4718-9205-6493E186D3CE}">
      <dgm:prSet/>
      <dgm:spPr/>
      <dgm:t>
        <a:bodyPr/>
        <a:lstStyle/>
        <a:p>
          <a:endParaRPr lang="en-US"/>
        </a:p>
      </dgm:t>
    </dgm:pt>
    <dgm:pt modelId="{635AFBE4-E512-4CFD-8896-4A85F619389C}">
      <dgm:prSet phldrT="[Text]"/>
      <dgm:spPr/>
      <dgm:t>
        <a:bodyPr/>
        <a:lstStyle/>
        <a:p>
          <a:r>
            <a:rPr lang="en-US" dirty="0"/>
            <a:t>Sprinkling systems</a:t>
          </a:r>
        </a:p>
      </dgm:t>
    </dgm:pt>
    <dgm:pt modelId="{9D6A9D31-6C5B-4FBE-A6CA-9AD62091059E}" type="parTrans" cxnId="{EF90EB63-5B67-4EB0-BDD8-2DE77921A703}">
      <dgm:prSet/>
      <dgm:spPr/>
      <dgm:t>
        <a:bodyPr/>
        <a:lstStyle/>
        <a:p>
          <a:endParaRPr lang="en-US"/>
        </a:p>
      </dgm:t>
    </dgm:pt>
    <dgm:pt modelId="{98F5083E-1112-4C08-976E-11BF75A29CC6}" type="sibTrans" cxnId="{EF90EB63-5B67-4EB0-BDD8-2DE77921A703}">
      <dgm:prSet/>
      <dgm:spPr/>
      <dgm:t>
        <a:bodyPr/>
        <a:lstStyle/>
        <a:p>
          <a:endParaRPr lang="en-US"/>
        </a:p>
      </dgm:t>
    </dgm:pt>
    <dgm:pt modelId="{B7387813-C5CA-4B0D-AEAD-03B226FCF192}">
      <dgm:prSet phldrT="[Text]"/>
      <dgm:spPr/>
      <dgm:t>
        <a:bodyPr/>
        <a:lstStyle/>
        <a:p>
          <a:r>
            <a:rPr lang="en-US" dirty="0"/>
            <a:t>Security monitoring systems</a:t>
          </a:r>
        </a:p>
      </dgm:t>
    </dgm:pt>
    <dgm:pt modelId="{982EE834-9392-4D60-B7D8-149F17124FCB}" type="parTrans" cxnId="{FCB4DEE0-CDCE-4CBE-96EA-A9F19B8CD4D7}">
      <dgm:prSet/>
      <dgm:spPr/>
      <dgm:t>
        <a:bodyPr/>
        <a:lstStyle/>
        <a:p>
          <a:endParaRPr lang="en-US"/>
        </a:p>
      </dgm:t>
    </dgm:pt>
    <dgm:pt modelId="{51B03B6A-25B2-4C72-9F06-154AC063BC0F}" type="sibTrans" cxnId="{FCB4DEE0-CDCE-4CBE-96EA-A9F19B8CD4D7}">
      <dgm:prSet/>
      <dgm:spPr/>
      <dgm:t>
        <a:bodyPr/>
        <a:lstStyle/>
        <a:p>
          <a:endParaRPr lang="en-US"/>
        </a:p>
      </dgm:t>
    </dgm:pt>
    <dgm:pt modelId="{FC6E2899-E5EE-431D-817E-F45C16F797FD}">
      <dgm:prSet phldrT="[Text]"/>
      <dgm:spPr/>
      <dgm:t>
        <a:bodyPr/>
        <a:lstStyle/>
        <a:p>
          <a:r>
            <a:rPr lang="en-US" dirty="0"/>
            <a:t>Appliances</a:t>
          </a:r>
        </a:p>
      </dgm:t>
    </dgm:pt>
    <dgm:pt modelId="{E18492B8-A3D5-4960-9E91-98FED7EEDA3F}" type="parTrans" cxnId="{39BA6093-816B-4C6F-B255-4D34B9B8B531}">
      <dgm:prSet/>
      <dgm:spPr/>
      <dgm:t>
        <a:bodyPr/>
        <a:lstStyle/>
        <a:p>
          <a:endParaRPr lang="en-US"/>
        </a:p>
      </dgm:t>
    </dgm:pt>
    <dgm:pt modelId="{9DE7C9A5-F60C-49F5-AD67-3C36D21AEB94}" type="sibTrans" cxnId="{39BA6093-816B-4C6F-B255-4D34B9B8B531}">
      <dgm:prSet/>
      <dgm:spPr/>
      <dgm:t>
        <a:bodyPr/>
        <a:lstStyle/>
        <a:p>
          <a:endParaRPr lang="en-US"/>
        </a:p>
      </dgm:t>
    </dgm:pt>
    <dgm:pt modelId="{CF76E716-F247-46FD-9BEF-C49CD4D1C835}">
      <dgm:prSet phldrT="[Text]"/>
      <dgm:spPr/>
      <dgm:t>
        <a:bodyPr/>
        <a:lstStyle/>
        <a:p>
          <a:r>
            <a:rPr lang="en-US" dirty="0"/>
            <a:t>Lights</a:t>
          </a:r>
        </a:p>
      </dgm:t>
    </dgm:pt>
    <dgm:pt modelId="{B9C37924-2EB1-4902-B4F2-1A1832583FA8}" type="parTrans" cxnId="{A853D442-8EFC-4F05-98BE-A50F532D805E}">
      <dgm:prSet/>
      <dgm:spPr/>
      <dgm:t>
        <a:bodyPr/>
        <a:lstStyle/>
        <a:p>
          <a:endParaRPr lang="en-US"/>
        </a:p>
      </dgm:t>
    </dgm:pt>
    <dgm:pt modelId="{CCE25081-BAD1-461B-B4D5-7E09D871A583}" type="sibTrans" cxnId="{A853D442-8EFC-4F05-98BE-A50F532D805E}">
      <dgm:prSet/>
      <dgm:spPr/>
      <dgm:t>
        <a:bodyPr/>
        <a:lstStyle/>
        <a:p>
          <a:endParaRPr lang="en-US"/>
        </a:p>
      </dgm:t>
    </dgm:pt>
    <dgm:pt modelId="{4DBCBDE1-9095-4EE0-8DBB-AF698A9C1F18}">
      <dgm:prSet phldrT="[Text]"/>
      <dgm:spPr/>
      <dgm:t>
        <a:bodyPr/>
        <a:lstStyle/>
        <a:p>
          <a:r>
            <a:rPr lang="en-US" dirty="0"/>
            <a:t>Antilock brakes</a:t>
          </a:r>
        </a:p>
      </dgm:t>
    </dgm:pt>
    <dgm:pt modelId="{3682E28C-BB14-48BA-AE04-0A8CAC4444C9}" type="parTrans" cxnId="{2751BA3B-E963-4F2B-81DF-22C256B671AD}">
      <dgm:prSet/>
      <dgm:spPr/>
      <dgm:t>
        <a:bodyPr/>
        <a:lstStyle/>
        <a:p>
          <a:endParaRPr lang="en-US"/>
        </a:p>
      </dgm:t>
    </dgm:pt>
    <dgm:pt modelId="{78A7B66F-7B3A-42A2-8B94-060288731F21}" type="sibTrans" cxnId="{2751BA3B-E963-4F2B-81DF-22C256B671AD}">
      <dgm:prSet/>
      <dgm:spPr/>
      <dgm:t>
        <a:bodyPr/>
        <a:lstStyle/>
        <a:p>
          <a:endParaRPr lang="en-US"/>
        </a:p>
      </dgm:t>
    </dgm:pt>
    <dgm:pt modelId="{3DF2BEE4-2159-4BEB-9FBD-55FD51878C97}">
      <dgm:prSet phldrT="[Text]"/>
      <dgm:spPr/>
      <dgm:t>
        <a:bodyPr/>
        <a:lstStyle/>
        <a:p>
          <a:r>
            <a:rPr lang="en-US" dirty="0"/>
            <a:t>Engine control modules</a:t>
          </a:r>
        </a:p>
      </dgm:t>
    </dgm:pt>
    <dgm:pt modelId="{EAF92358-3DBA-4AF2-8193-E62EB8F047B2}" type="parTrans" cxnId="{E2DEE158-FB3A-4A82-B877-04965B00506D}">
      <dgm:prSet/>
      <dgm:spPr/>
      <dgm:t>
        <a:bodyPr/>
        <a:lstStyle/>
        <a:p>
          <a:endParaRPr lang="en-US"/>
        </a:p>
      </dgm:t>
    </dgm:pt>
    <dgm:pt modelId="{A52A21EB-F3BB-4736-A69D-79386C855E39}" type="sibTrans" cxnId="{E2DEE158-FB3A-4A82-B877-04965B00506D}">
      <dgm:prSet/>
      <dgm:spPr/>
      <dgm:t>
        <a:bodyPr/>
        <a:lstStyle/>
        <a:p>
          <a:endParaRPr lang="en-US"/>
        </a:p>
      </dgm:t>
    </dgm:pt>
    <dgm:pt modelId="{0767864A-28F3-4EDA-B8C2-FFF99D3F0259}">
      <dgm:prSet phldrT="[Text]"/>
      <dgm:spPr/>
      <dgm:t>
        <a:bodyPr/>
        <a:lstStyle/>
        <a:p>
          <a:r>
            <a:rPr lang="en-US" dirty="0"/>
            <a:t>Airbag controller</a:t>
          </a:r>
        </a:p>
      </dgm:t>
    </dgm:pt>
    <dgm:pt modelId="{4A88407C-F4F7-44C7-A65B-EE2A311A7860}" type="parTrans" cxnId="{FFDABCA7-6666-4CDD-ADBD-E3F0D145B780}">
      <dgm:prSet/>
      <dgm:spPr/>
      <dgm:t>
        <a:bodyPr/>
        <a:lstStyle/>
        <a:p>
          <a:endParaRPr lang="en-US"/>
        </a:p>
      </dgm:t>
    </dgm:pt>
    <dgm:pt modelId="{B05BAC08-E809-4148-90D7-7B19A66F94CA}" type="sibTrans" cxnId="{FFDABCA7-6666-4CDD-ADBD-E3F0D145B780}">
      <dgm:prSet/>
      <dgm:spPr/>
      <dgm:t>
        <a:bodyPr/>
        <a:lstStyle/>
        <a:p>
          <a:endParaRPr lang="en-US"/>
        </a:p>
      </dgm:t>
    </dgm:pt>
    <dgm:pt modelId="{AF03D35B-4496-4811-A2FD-37D96AEFEECF}">
      <dgm:prSet phldrT="[Text]"/>
      <dgm:spPr/>
      <dgm:t>
        <a:bodyPr/>
        <a:lstStyle/>
        <a:p>
          <a:r>
            <a:rPr lang="en-US" dirty="0"/>
            <a:t>Cruise control</a:t>
          </a:r>
        </a:p>
      </dgm:t>
    </dgm:pt>
    <dgm:pt modelId="{271D80E2-C63F-42A1-A839-82AB6E341FAF}" type="parTrans" cxnId="{770217D8-B118-40C8-8BC3-EA31C0AFA471}">
      <dgm:prSet/>
      <dgm:spPr/>
      <dgm:t>
        <a:bodyPr/>
        <a:lstStyle/>
        <a:p>
          <a:endParaRPr lang="en-US"/>
        </a:p>
      </dgm:t>
    </dgm:pt>
    <dgm:pt modelId="{943BDC8D-E5E0-4FF3-81D2-7EDF6571A852}" type="sibTrans" cxnId="{770217D8-B118-40C8-8BC3-EA31C0AFA471}">
      <dgm:prSet/>
      <dgm:spPr/>
      <dgm:t>
        <a:bodyPr/>
        <a:lstStyle/>
        <a:p>
          <a:endParaRPr lang="en-US"/>
        </a:p>
      </dgm:t>
    </dgm:pt>
    <dgm:pt modelId="{2EA51212-FD96-4E5F-A2BA-8FB623D499C3}">
      <dgm:prSet phldrT="[Text]"/>
      <dgm:spPr/>
      <dgm:t>
        <a:bodyPr/>
        <a:lstStyle/>
        <a:p>
          <a:r>
            <a:rPr lang="en-US" dirty="0"/>
            <a:t>Remote monitoring systems</a:t>
          </a:r>
        </a:p>
      </dgm:t>
    </dgm:pt>
    <dgm:pt modelId="{BAACCAE4-EADB-4196-908C-C014F04415C1}" type="parTrans" cxnId="{A7A92D02-C609-48D7-960D-1FD268CD50FD}">
      <dgm:prSet/>
      <dgm:spPr/>
      <dgm:t>
        <a:bodyPr/>
        <a:lstStyle/>
        <a:p>
          <a:endParaRPr lang="en-US"/>
        </a:p>
      </dgm:t>
    </dgm:pt>
    <dgm:pt modelId="{77263079-D95C-42FE-9C67-7F6E384433CF}" type="sibTrans" cxnId="{A7A92D02-C609-48D7-960D-1FD268CD50FD}">
      <dgm:prSet/>
      <dgm:spPr/>
      <dgm:t>
        <a:bodyPr/>
        <a:lstStyle/>
        <a:p>
          <a:endParaRPr lang="en-US"/>
        </a:p>
      </dgm:t>
    </dgm:pt>
    <dgm:pt modelId="{876BD3D7-2BD8-4C3B-8528-6AB0390F791E}">
      <dgm:prSet phldrT="[Text]"/>
      <dgm:spPr/>
      <dgm:t>
        <a:bodyPr/>
        <a:lstStyle/>
        <a:p>
          <a:r>
            <a:rPr lang="en-US" dirty="0"/>
            <a:t>Power monitors</a:t>
          </a:r>
        </a:p>
      </dgm:t>
    </dgm:pt>
    <dgm:pt modelId="{0EB4FC36-B7DF-4BEF-90F1-8D647CAE5B53}" type="parTrans" cxnId="{0FBF5200-C254-4070-BC08-B29DD8F23F8C}">
      <dgm:prSet/>
      <dgm:spPr/>
      <dgm:t>
        <a:bodyPr/>
        <a:lstStyle/>
        <a:p>
          <a:endParaRPr lang="en-US"/>
        </a:p>
      </dgm:t>
    </dgm:pt>
    <dgm:pt modelId="{89BB1DDA-DDA5-4FBA-B234-72E13D63FD38}" type="sibTrans" cxnId="{0FBF5200-C254-4070-BC08-B29DD8F23F8C}">
      <dgm:prSet/>
      <dgm:spPr/>
      <dgm:t>
        <a:bodyPr/>
        <a:lstStyle/>
        <a:p>
          <a:endParaRPr lang="en-US"/>
        </a:p>
      </dgm:t>
    </dgm:pt>
    <dgm:pt modelId="{09603696-C438-4835-A4CF-B222CBD9D7AF}">
      <dgm:prSet phldrT="[Text]"/>
      <dgm:spPr/>
      <dgm:t>
        <a:bodyPr/>
        <a:lstStyle/>
        <a:p>
          <a:r>
            <a:rPr lang="en-US" dirty="0"/>
            <a:t>Machine controllers</a:t>
          </a:r>
        </a:p>
      </dgm:t>
    </dgm:pt>
    <dgm:pt modelId="{3C2BEC02-5FF3-4BF9-B1EF-A9449E49ED52}" type="parTrans" cxnId="{87003529-5058-4124-A6B1-66DE49A92343}">
      <dgm:prSet/>
      <dgm:spPr/>
      <dgm:t>
        <a:bodyPr/>
        <a:lstStyle/>
        <a:p>
          <a:endParaRPr lang="en-US"/>
        </a:p>
      </dgm:t>
    </dgm:pt>
    <dgm:pt modelId="{CD4DE828-31F3-40EB-9679-F33955388A54}" type="sibTrans" cxnId="{87003529-5058-4124-A6B1-66DE49A92343}">
      <dgm:prSet/>
      <dgm:spPr/>
      <dgm:t>
        <a:bodyPr/>
        <a:lstStyle/>
        <a:p>
          <a:endParaRPr lang="en-US"/>
        </a:p>
      </dgm:t>
    </dgm:pt>
    <dgm:pt modelId="{FD5147B8-536D-4D93-AE10-87B7BDAA6614}">
      <dgm:prSet phldrT="[Text]"/>
      <dgm:spPr/>
      <dgm:t>
        <a:bodyPr/>
        <a:lstStyle/>
        <a:p>
          <a:r>
            <a:rPr lang="en-US" dirty="0"/>
            <a:t>Medical devices</a:t>
          </a:r>
        </a:p>
      </dgm:t>
    </dgm:pt>
    <dgm:pt modelId="{8090E6D8-29D5-4412-8C58-A58D7E2B91D4}" type="parTrans" cxnId="{B200CE27-CC9A-4FFE-AEF5-4B4409AE7E14}">
      <dgm:prSet/>
      <dgm:spPr/>
      <dgm:t>
        <a:bodyPr/>
        <a:lstStyle/>
        <a:p>
          <a:endParaRPr lang="en-US"/>
        </a:p>
      </dgm:t>
    </dgm:pt>
    <dgm:pt modelId="{5A3CF5A5-F7A1-422F-B0E7-00E698FBBA32}" type="sibTrans" cxnId="{B200CE27-CC9A-4FFE-AEF5-4B4409AE7E14}">
      <dgm:prSet/>
      <dgm:spPr/>
      <dgm:t>
        <a:bodyPr/>
        <a:lstStyle/>
        <a:p>
          <a:endParaRPr lang="en-US"/>
        </a:p>
      </dgm:t>
    </dgm:pt>
    <dgm:pt modelId="{9A029DC7-5905-45A0-889C-1119B2A0F717}">
      <dgm:prSet phldrT="[Text]"/>
      <dgm:spPr/>
      <dgm:t>
        <a:bodyPr/>
        <a:lstStyle/>
        <a:p>
          <a:r>
            <a:rPr lang="en-US" dirty="0"/>
            <a:t>Keyboards</a:t>
          </a:r>
        </a:p>
      </dgm:t>
    </dgm:pt>
    <dgm:pt modelId="{8C153CC5-794F-4FDB-B473-4DE1B7EDAB6B}" type="parTrans" cxnId="{C5C79D3E-4865-46CD-9BAA-C330F5A0F719}">
      <dgm:prSet/>
      <dgm:spPr/>
      <dgm:t>
        <a:bodyPr/>
        <a:lstStyle/>
        <a:p>
          <a:endParaRPr lang="en-US"/>
        </a:p>
      </dgm:t>
    </dgm:pt>
    <dgm:pt modelId="{07584854-1B2B-46C4-843E-7F258523F207}" type="sibTrans" cxnId="{C5C79D3E-4865-46CD-9BAA-C330F5A0F719}">
      <dgm:prSet/>
      <dgm:spPr/>
      <dgm:t>
        <a:bodyPr/>
        <a:lstStyle/>
        <a:p>
          <a:endParaRPr lang="en-US"/>
        </a:p>
      </dgm:t>
    </dgm:pt>
    <dgm:pt modelId="{4E3405B9-260E-4ADA-AF81-2F2D8CF99299}">
      <dgm:prSet phldrT="[Text]"/>
      <dgm:spPr/>
      <dgm:t>
        <a:bodyPr/>
        <a:lstStyle/>
        <a:p>
          <a:r>
            <a:rPr lang="en-US" dirty="0"/>
            <a:t>Printers</a:t>
          </a:r>
        </a:p>
      </dgm:t>
    </dgm:pt>
    <dgm:pt modelId="{111C739B-A2E7-4FF0-8701-80D974DFDC1F}" type="parTrans" cxnId="{9EDF5BDD-4BB2-446F-A105-7F0B927FBA3D}">
      <dgm:prSet/>
      <dgm:spPr/>
      <dgm:t>
        <a:bodyPr/>
        <a:lstStyle/>
        <a:p>
          <a:endParaRPr lang="en-US"/>
        </a:p>
      </dgm:t>
    </dgm:pt>
    <dgm:pt modelId="{2B58BCA6-D8BE-434E-B94F-B0DE6C180E95}" type="sibTrans" cxnId="{9EDF5BDD-4BB2-446F-A105-7F0B927FBA3D}">
      <dgm:prSet/>
      <dgm:spPr/>
      <dgm:t>
        <a:bodyPr/>
        <a:lstStyle/>
        <a:p>
          <a:endParaRPr lang="en-US"/>
        </a:p>
      </dgm:t>
    </dgm:pt>
    <dgm:pt modelId="{0F180AE5-F62B-42CA-9C9A-55049353CE65}">
      <dgm:prSet phldrT="[Text]"/>
      <dgm:spPr/>
      <dgm:t>
        <a:bodyPr/>
        <a:lstStyle/>
        <a:p>
          <a:r>
            <a:rPr lang="en-US" dirty="0"/>
            <a:t>Faxes</a:t>
          </a:r>
        </a:p>
      </dgm:t>
    </dgm:pt>
    <dgm:pt modelId="{5112CC0C-5B27-4972-841D-38182704755F}" type="parTrans" cxnId="{B0E9A61D-B425-4092-8D58-5FAAAF8A8CC7}">
      <dgm:prSet/>
      <dgm:spPr/>
      <dgm:t>
        <a:bodyPr/>
        <a:lstStyle/>
        <a:p>
          <a:endParaRPr lang="en-US"/>
        </a:p>
      </dgm:t>
    </dgm:pt>
    <dgm:pt modelId="{3154761D-6037-49D6-8D4D-8C57E416FBC6}" type="sibTrans" cxnId="{B0E9A61D-B425-4092-8D58-5FAAAF8A8CC7}">
      <dgm:prSet/>
      <dgm:spPr/>
      <dgm:t>
        <a:bodyPr/>
        <a:lstStyle/>
        <a:p>
          <a:endParaRPr lang="en-US"/>
        </a:p>
      </dgm:t>
    </dgm:pt>
    <dgm:pt modelId="{FF987273-3CFA-4C92-BC46-31FB673F7818}">
      <dgm:prSet phldrT="[Text]"/>
      <dgm:spPr/>
      <dgm:t>
        <a:bodyPr/>
        <a:lstStyle/>
        <a:p>
          <a:r>
            <a:rPr lang="en-US" dirty="0"/>
            <a:t>Copiers</a:t>
          </a:r>
        </a:p>
      </dgm:t>
    </dgm:pt>
    <dgm:pt modelId="{E9A48A54-B647-46D8-A665-580800C2EFE9}" type="parTrans" cxnId="{991467AF-0F7E-485A-B138-EBEBCF1D9F0C}">
      <dgm:prSet/>
      <dgm:spPr/>
      <dgm:t>
        <a:bodyPr/>
        <a:lstStyle/>
        <a:p>
          <a:endParaRPr lang="en-US"/>
        </a:p>
      </dgm:t>
    </dgm:pt>
    <dgm:pt modelId="{BF120F4F-7C9D-4833-ADA3-E33055132E68}" type="sibTrans" cxnId="{991467AF-0F7E-485A-B138-EBEBCF1D9F0C}">
      <dgm:prSet/>
      <dgm:spPr/>
      <dgm:t>
        <a:bodyPr/>
        <a:lstStyle/>
        <a:p>
          <a:endParaRPr lang="en-US"/>
        </a:p>
      </dgm:t>
    </dgm:pt>
    <dgm:pt modelId="{AD8E5653-918E-4370-889E-E1CAEA7DD6A3}" type="pres">
      <dgm:prSet presAssocID="{A07D74FA-C8F2-4526-BE4C-FBDFBB739EB8}" presName="Name0" presStyleCnt="0">
        <dgm:presLayoutVars>
          <dgm:dir/>
          <dgm:animLvl val="lvl"/>
          <dgm:resizeHandles val="exact"/>
        </dgm:presLayoutVars>
      </dgm:prSet>
      <dgm:spPr/>
    </dgm:pt>
    <dgm:pt modelId="{81BACBA7-7E91-4D53-8C4E-7DFCE593496C}" type="pres">
      <dgm:prSet presAssocID="{E4BAAB24-D354-4FC5-BF4C-FE605B2D6DC1}" presName="composite" presStyleCnt="0"/>
      <dgm:spPr/>
    </dgm:pt>
    <dgm:pt modelId="{07A204A9-B514-4F4D-8F7A-491ED8570097}" type="pres">
      <dgm:prSet presAssocID="{E4BAAB24-D354-4FC5-BF4C-FE605B2D6DC1}" presName="parTx" presStyleLbl="alignNode1" presStyleIdx="0" presStyleCnt="5">
        <dgm:presLayoutVars>
          <dgm:chMax val="0"/>
          <dgm:chPref val="0"/>
          <dgm:bulletEnabled val="1"/>
        </dgm:presLayoutVars>
      </dgm:prSet>
      <dgm:spPr/>
    </dgm:pt>
    <dgm:pt modelId="{13B1964C-4357-4202-A9F5-C99A007CC299}" type="pres">
      <dgm:prSet presAssocID="{E4BAAB24-D354-4FC5-BF4C-FE605B2D6DC1}" presName="desTx" presStyleLbl="alignAccFollowNode1" presStyleIdx="0" presStyleCnt="5">
        <dgm:presLayoutVars>
          <dgm:bulletEnabled val="1"/>
        </dgm:presLayoutVars>
      </dgm:prSet>
      <dgm:spPr/>
    </dgm:pt>
    <dgm:pt modelId="{3570A1C7-0858-43FB-849D-BFB08621D46B}" type="pres">
      <dgm:prSet presAssocID="{A340E976-3F24-4111-83E2-7C8DE41D64D8}" presName="space" presStyleCnt="0"/>
      <dgm:spPr/>
    </dgm:pt>
    <dgm:pt modelId="{2833F4C4-3B92-49CB-A5B8-87755136EEC3}" type="pres">
      <dgm:prSet presAssocID="{29FD90F6-E85B-4720-B930-2FEDCFDFE0D3}" presName="composite" presStyleCnt="0"/>
      <dgm:spPr/>
    </dgm:pt>
    <dgm:pt modelId="{F8B92D4E-99AE-4D5D-9C60-6DD4B9E010F1}" type="pres">
      <dgm:prSet presAssocID="{29FD90F6-E85B-4720-B930-2FEDCFDFE0D3}" presName="parTx" presStyleLbl="alignNode1" presStyleIdx="1" presStyleCnt="5">
        <dgm:presLayoutVars>
          <dgm:chMax val="0"/>
          <dgm:chPref val="0"/>
          <dgm:bulletEnabled val="1"/>
        </dgm:presLayoutVars>
      </dgm:prSet>
      <dgm:spPr/>
    </dgm:pt>
    <dgm:pt modelId="{2768F473-058B-463B-8407-E5E21E43AEC1}" type="pres">
      <dgm:prSet presAssocID="{29FD90F6-E85B-4720-B930-2FEDCFDFE0D3}" presName="desTx" presStyleLbl="alignAccFollowNode1" presStyleIdx="1" presStyleCnt="5">
        <dgm:presLayoutVars>
          <dgm:bulletEnabled val="1"/>
        </dgm:presLayoutVars>
      </dgm:prSet>
      <dgm:spPr/>
    </dgm:pt>
    <dgm:pt modelId="{ACFAA105-7A68-4952-A06E-660D2503D4B1}" type="pres">
      <dgm:prSet presAssocID="{FAA593B1-94D5-42D1-9D3C-FD233ABC544A}" presName="space" presStyleCnt="0"/>
      <dgm:spPr/>
    </dgm:pt>
    <dgm:pt modelId="{A5CEAD9D-5E7B-4381-8FB2-719A9C4A5589}" type="pres">
      <dgm:prSet presAssocID="{0B5B8342-C1FA-4169-83A1-21B3C9A8D3A4}" presName="composite" presStyleCnt="0"/>
      <dgm:spPr/>
    </dgm:pt>
    <dgm:pt modelId="{2CF432E0-0428-4C30-BC96-D80F2765DE9A}" type="pres">
      <dgm:prSet presAssocID="{0B5B8342-C1FA-4169-83A1-21B3C9A8D3A4}" presName="parTx" presStyleLbl="alignNode1" presStyleIdx="2" presStyleCnt="5">
        <dgm:presLayoutVars>
          <dgm:chMax val="0"/>
          <dgm:chPref val="0"/>
          <dgm:bulletEnabled val="1"/>
        </dgm:presLayoutVars>
      </dgm:prSet>
      <dgm:spPr/>
    </dgm:pt>
    <dgm:pt modelId="{6077DB10-B152-4189-8D0E-6F7416B69D0D}" type="pres">
      <dgm:prSet presAssocID="{0B5B8342-C1FA-4169-83A1-21B3C9A8D3A4}" presName="desTx" presStyleLbl="alignAccFollowNode1" presStyleIdx="2" presStyleCnt="5">
        <dgm:presLayoutVars>
          <dgm:bulletEnabled val="1"/>
        </dgm:presLayoutVars>
      </dgm:prSet>
      <dgm:spPr/>
    </dgm:pt>
    <dgm:pt modelId="{E57C0814-D638-455D-B47C-A48782A5582C}" type="pres">
      <dgm:prSet presAssocID="{D29469FC-21E6-485F-88E1-24CBF005D6B4}" presName="space" presStyleCnt="0"/>
      <dgm:spPr/>
    </dgm:pt>
    <dgm:pt modelId="{EC72FF4D-44BC-4580-8CA2-85C56F7D83D6}" type="pres">
      <dgm:prSet presAssocID="{C53F60B3-84F9-4038-A64A-FEC9B7C41E67}" presName="composite" presStyleCnt="0"/>
      <dgm:spPr/>
    </dgm:pt>
    <dgm:pt modelId="{34069310-21AB-4910-BE73-60BF49739F77}" type="pres">
      <dgm:prSet presAssocID="{C53F60B3-84F9-4038-A64A-FEC9B7C41E67}" presName="parTx" presStyleLbl="alignNode1" presStyleIdx="3" presStyleCnt="5">
        <dgm:presLayoutVars>
          <dgm:chMax val="0"/>
          <dgm:chPref val="0"/>
          <dgm:bulletEnabled val="1"/>
        </dgm:presLayoutVars>
      </dgm:prSet>
      <dgm:spPr/>
    </dgm:pt>
    <dgm:pt modelId="{33D4B8C3-05FF-4154-B30C-FFFE52BD5F8D}" type="pres">
      <dgm:prSet presAssocID="{C53F60B3-84F9-4038-A64A-FEC9B7C41E67}" presName="desTx" presStyleLbl="alignAccFollowNode1" presStyleIdx="3" presStyleCnt="5">
        <dgm:presLayoutVars>
          <dgm:bulletEnabled val="1"/>
        </dgm:presLayoutVars>
      </dgm:prSet>
      <dgm:spPr/>
    </dgm:pt>
    <dgm:pt modelId="{24C06009-4F43-4509-995E-828D256C2460}" type="pres">
      <dgm:prSet presAssocID="{44E63C6A-69AA-41D6-BDF0-0EB58F405DB0}" presName="space" presStyleCnt="0"/>
      <dgm:spPr/>
    </dgm:pt>
    <dgm:pt modelId="{F792237D-7EB0-4FFD-A92C-20F402451233}" type="pres">
      <dgm:prSet presAssocID="{E902236A-C80A-40CB-9521-8C9516176121}" presName="composite" presStyleCnt="0"/>
      <dgm:spPr/>
    </dgm:pt>
    <dgm:pt modelId="{9B5E3DDC-E08E-4455-A35B-5BFB55D5F554}" type="pres">
      <dgm:prSet presAssocID="{E902236A-C80A-40CB-9521-8C9516176121}" presName="parTx" presStyleLbl="alignNode1" presStyleIdx="4" presStyleCnt="5">
        <dgm:presLayoutVars>
          <dgm:chMax val="0"/>
          <dgm:chPref val="0"/>
          <dgm:bulletEnabled val="1"/>
        </dgm:presLayoutVars>
      </dgm:prSet>
      <dgm:spPr/>
    </dgm:pt>
    <dgm:pt modelId="{EAEF9E12-D71A-44EF-BE36-7C561571FCA6}" type="pres">
      <dgm:prSet presAssocID="{E902236A-C80A-40CB-9521-8C9516176121}" presName="desTx" presStyleLbl="alignAccFollowNode1" presStyleIdx="4" presStyleCnt="5">
        <dgm:presLayoutVars>
          <dgm:bulletEnabled val="1"/>
        </dgm:presLayoutVars>
      </dgm:prSet>
      <dgm:spPr/>
    </dgm:pt>
  </dgm:ptLst>
  <dgm:cxnLst>
    <dgm:cxn modelId="{0FBF5200-C254-4070-BC08-B29DD8F23F8C}" srcId="{C53F60B3-84F9-4038-A64A-FEC9B7C41E67}" destId="{876BD3D7-2BD8-4C3B-8528-6AB0390F791E}" srcOrd="1" destOrd="0" parTransId="{0EB4FC36-B7DF-4BEF-90F1-8D647CAE5B53}" sibTransId="{89BB1DDA-DDA5-4FBA-B234-72E13D63FD38}"/>
    <dgm:cxn modelId="{A7A92D02-C609-48D7-960D-1FD268CD50FD}" srcId="{C53F60B3-84F9-4038-A64A-FEC9B7C41E67}" destId="{2EA51212-FD96-4E5F-A2BA-8FB623D499C3}" srcOrd="0" destOrd="0" parTransId="{BAACCAE4-EADB-4196-908C-C014F04415C1}" sibTransId="{77263079-D95C-42FE-9C67-7F6E384433CF}"/>
    <dgm:cxn modelId="{6E6A4805-89ED-48AB-ADFF-49BEB06D3D41}" type="presOf" srcId="{09D3A6FA-A4F5-4CC3-9474-813A00D5E2C7}" destId="{13B1964C-4357-4202-A9F5-C99A007CC299}" srcOrd="0" destOrd="0" presId="urn:microsoft.com/office/officeart/2005/8/layout/hList1"/>
    <dgm:cxn modelId="{CD37A905-B15E-4828-88FD-0C67564FFEF2}" type="presOf" srcId="{2EA51212-FD96-4E5F-A2BA-8FB623D499C3}" destId="{33D4B8C3-05FF-4154-B30C-FFFE52BD5F8D}" srcOrd="0" destOrd="0" presId="urn:microsoft.com/office/officeart/2005/8/layout/hList1"/>
    <dgm:cxn modelId="{D0AFDE06-183C-470B-8F4E-BC9D1077322A}" type="presOf" srcId="{C53F60B3-84F9-4038-A64A-FEC9B7C41E67}" destId="{34069310-21AB-4910-BE73-60BF49739F77}" srcOrd="0" destOrd="0" presId="urn:microsoft.com/office/officeart/2005/8/layout/hList1"/>
    <dgm:cxn modelId="{4BE29F09-F1F6-45EE-AD16-26E33C4F79B7}" type="presOf" srcId="{4DBCBDE1-9095-4EE0-8DBB-AF698A9C1F18}" destId="{6077DB10-B152-4189-8D0E-6F7416B69D0D}" srcOrd="0" destOrd="0" presId="urn:microsoft.com/office/officeart/2005/8/layout/hList1"/>
    <dgm:cxn modelId="{F1D6420B-68C7-4B8C-8A30-4FAD7A2F5092}" type="presOf" srcId="{E902236A-C80A-40CB-9521-8C9516176121}" destId="{9B5E3DDC-E08E-4455-A35B-5BFB55D5F554}" srcOrd="0" destOrd="0" presId="urn:microsoft.com/office/officeart/2005/8/layout/hList1"/>
    <dgm:cxn modelId="{D21FC112-5DDA-45C9-9FF1-BA63AE98F2D4}" srcId="{A07D74FA-C8F2-4526-BE4C-FBDFBB739EB8}" destId="{E4BAAB24-D354-4FC5-BF4C-FE605B2D6DC1}" srcOrd="0" destOrd="0" parTransId="{0C6DB5F8-6C6F-4B02-93F6-12DE23870AED}" sibTransId="{A340E976-3F24-4111-83E2-7C8DE41D64D8}"/>
    <dgm:cxn modelId="{76BA411D-0104-4095-8AFF-C4C158537D7C}" type="presOf" srcId="{876BD3D7-2BD8-4C3B-8528-6AB0390F791E}" destId="{33D4B8C3-05FF-4154-B30C-FFFE52BD5F8D}" srcOrd="0" destOrd="1" presId="urn:microsoft.com/office/officeart/2005/8/layout/hList1"/>
    <dgm:cxn modelId="{B0E9A61D-B425-4092-8D58-5FAAAF8A8CC7}" srcId="{E902236A-C80A-40CB-9521-8C9516176121}" destId="{0F180AE5-F62B-42CA-9C9A-55049353CE65}" srcOrd="2" destOrd="0" parTransId="{5112CC0C-5B27-4972-841D-38182704755F}" sibTransId="{3154761D-6037-49D6-8D4D-8C57E416FBC6}"/>
    <dgm:cxn modelId="{267F9C24-B9C8-4907-B5A3-7F295A96BA32}" srcId="{E4BAAB24-D354-4FC5-BF4C-FE605B2D6DC1}" destId="{09D3A6FA-A4F5-4CC3-9474-813A00D5E2C7}" srcOrd="0" destOrd="0" parTransId="{24A0B4A7-32DC-4915-9C21-052E5E2CB66F}" sibTransId="{51C2AF92-2EB9-4505-AB9F-9E93BB281BF1}"/>
    <dgm:cxn modelId="{95D65026-60A2-43B6-8F76-626CBC04F03C}" srcId="{E4BAAB24-D354-4FC5-BF4C-FE605B2D6DC1}" destId="{73FCED0F-2458-4A20-A9D9-9FD0E0DAEE81}" srcOrd="3" destOrd="0" parTransId="{DE4568F8-7633-45D5-95B3-41A764EECB93}" sibTransId="{84DC1554-68E1-422B-B438-E97EAD0E71CF}"/>
    <dgm:cxn modelId="{B200CE27-CC9A-4FFE-AEF5-4B4409AE7E14}" srcId="{C53F60B3-84F9-4038-A64A-FEC9B7C41E67}" destId="{FD5147B8-536D-4D93-AE10-87B7BDAA6614}" srcOrd="3" destOrd="0" parTransId="{8090E6D8-29D5-4412-8C58-A58D7E2B91D4}" sibTransId="{5A3CF5A5-F7A1-422F-B0E7-00E698FBBA32}"/>
    <dgm:cxn modelId="{87003529-5058-4124-A6B1-66DE49A92343}" srcId="{C53F60B3-84F9-4038-A64A-FEC9B7C41E67}" destId="{09603696-C438-4835-A4CF-B222CBD9D7AF}" srcOrd="2" destOrd="0" parTransId="{3C2BEC02-5FF3-4BF9-B1EF-A9449E49ED52}" sibTransId="{CD4DE828-31F3-40EB-9679-F33955388A54}"/>
    <dgm:cxn modelId="{2751BA3B-E963-4F2B-81DF-22C256B671AD}" srcId="{0B5B8342-C1FA-4169-83A1-21B3C9A8D3A4}" destId="{4DBCBDE1-9095-4EE0-8DBB-AF698A9C1F18}" srcOrd="0" destOrd="0" parTransId="{3682E28C-BB14-48BA-AE04-0A8CAC4444C9}" sibTransId="{78A7B66F-7B3A-42A2-8B94-060288731F21}"/>
    <dgm:cxn modelId="{C5C79D3E-4865-46CD-9BAA-C330F5A0F719}" srcId="{E902236A-C80A-40CB-9521-8C9516176121}" destId="{9A029DC7-5905-45A0-889C-1119B2A0F717}" srcOrd="0" destOrd="0" parTransId="{8C153CC5-794F-4FDB-B473-4DE1B7EDAB6B}" sibTransId="{07584854-1B2B-46C4-843E-7F258523F207}"/>
    <dgm:cxn modelId="{E3B66E5B-C8F5-446F-AEB1-881317C76B53}" srcId="{A07D74FA-C8F2-4526-BE4C-FBDFBB739EB8}" destId="{29FD90F6-E85B-4720-B930-2FEDCFDFE0D3}" srcOrd="1" destOrd="0" parTransId="{7C284723-24A1-42D4-8E21-0A17039C0DAC}" sibTransId="{FAA593B1-94D5-42D1-9D3C-FD233ABC544A}"/>
    <dgm:cxn modelId="{FE61D560-0A31-4765-BA1D-497BCBF496C3}" type="presOf" srcId="{0767864A-28F3-4EDA-B8C2-FFF99D3F0259}" destId="{6077DB10-B152-4189-8D0E-6F7416B69D0D}" srcOrd="0" destOrd="2" presId="urn:microsoft.com/office/officeart/2005/8/layout/hList1"/>
    <dgm:cxn modelId="{A853D442-8EFC-4F05-98BE-A50F532D805E}" srcId="{29FD90F6-E85B-4720-B930-2FEDCFDFE0D3}" destId="{CF76E716-F247-46FD-9BEF-C49CD4D1C835}" srcOrd="4" destOrd="0" parTransId="{B9C37924-2EB1-4902-B4F2-1A1832583FA8}" sibTransId="{CCE25081-BAD1-461B-B4D5-7E09D871A583}"/>
    <dgm:cxn modelId="{EF90EB63-5B67-4EB0-BDD8-2DE77921A703}" srcId="{29FD90F6-E85B-4720-B930-2FEDCFDFE0D3}" destId="{635AFBE4-E512-4CFD-8896-4A85F619389C}" srcOrd="1" destOrd="0" parTransId="{9D6A9D31-6C5B-4FBE-A6CA-9AD62091059E}" sibTransId="{98F5083E-1112-4C08-976E-11BF75A29CC6}"/>
    <dgm:cxn modelId="{6865A867-9BDE-4BD1-B225-7F0F544B5D85}" type="presOf" srcId="{3DF2BEE4-2159-4BEB-9FBD-55FD51878C97}" destId="{6077DB10-B152-4189-8D0E-6F7416B69D0D}" srcOrd="0" destOrd="1" presId="urn:microsoft.com/office/officeart/2005/8/layout/hList1"/>
    <dgm:cxn modelId="{8D8EAA4B-0A79-4F60-9F36-A66F438FAD60}" type="presOf" srcId="{76F58699-F605-432A-8361-807107C875E2}" destId="{13B1964C-4357-4202-A9F5-C99A007CC299}" srcOrd="0" destOrd="4" presId="urn:microsoft.com/office/officeart/2005/8/layout/hList1"/>
    <dgm:cxn modelId="{5072D24B-178F-4201-B0E2-83C6C1323D1F}" srcId="{A07D74FA-C8F2-4526-BE4C-FBDFBB739EB8}" destId="{0B5B8342-C1FA-4169-83A1-21B3C9A8D3A4}" srcOrd="2" destOrd="0" parTransId="{F4DC1E7A-A565-464F-96D9-78561D46ED66}" sibTransId="{D29469FC-21E6-485F-88E1-24CBF005D6B4}"/>
    <dgm:cxn modelId="{FDFE764C-95FC-4244-A5ED-7B7306C0BD4C}" srcId="{E4BAAB24-D354-4FC5-BF4C-FE605B2D6DC1}" destId="{76F58699-F605-432A-8361-807107C875E2}" srcOrd="4" destOrd="0" parTransId="{EFEAC866-93F2-4C8E-B741-6EBEE9D5AE46}" sibTransId="{BF0E98DE-948B-4A20-AEE1-F1F4F9B4B6E8}"/>
    <dgm:cxn modelId="{8F00DE4C-D89C-45D3-8F46-3C5ED2EB8F65}" type="presOf" srcId="{BED0FEB9-27ED-4E2A-B8CE-E2EB99635C35}" destId="{13B1964C-4357-4202-A9F5-C99A007CC299}" srcOrd="0" destOrd="5" presId="urn:microsoft.com/office/officeart/2005/8/layout/hList1"/>
    <dgm:cxn modelId="{04A39B51-7C1E-4A7B-8B2B-F8ED4C04609F}" type="presOf" srcId="{9A029DC7-5905-45A0-889C-1119B2A0F717}" destId="{EAEF9E12-D71A-44EF-BE36-7C561571FCA6}" srcOrd="0" destOrd="0" presId="urn:microsoft.com/office/officeart/2005/8/layout/hList1"/>
    <dgm:cxn modelId="{AC49BF54-6847-44C9-AC08-8AB4DDD12CAB}" type="presOf" srcId="{FD5147B8-536D-4D93-AE10-87B7BDAA6614}" destId="{33D4B8C3-05FF-4154-B30C-FFFE52BD5F8D}" srcOrd="0" destOrd="3" presId="urn:microsoft.com/office/officeart/2005/8/layout/hList1"/>
    <dgm:cxn modelId="{914A1477-4ADC-4F13-BC90-4F2F9473175F}" type="presOf" srcId="{635AFBE4-E512-4CFD-8896-4A85F619389C}" destId="{2768F473-058B-463B-8407-E5E21E43AEC1}" srcOrd="0" destOrd="1" presId="urn:microsoft.com/office/officeart/2005/8/layout/hList1"/>
    <dgm:cxn modelId="{E2DEE158-FB3A-4A82-B877-04965B00506D}" srcId="{0B5B8342-C1FA-4169-83A1-21B3C9A8D3A4}" destId="{3DF2BEE4-2159-4BEB-9FBD-55FD51878C97}" srcOrd="1" destOrd="0" parTransId="{EAF92358-3DBA-4AF2-8193-E62EB8F047B2}" sibTransId="{A52A21EB-F3BB-4736-A69D-79386C855E39}"/>
    <dgm:cxn modelId="{70FA795A-4F11-4069-B1B4-12E8569A05AF}" type="presOf" srcId="{AF03D35B-4496-4811-A2FD-37D96AEFEECF}" destId="{6077DB10-B152-4189-8D0E-6F7416B69D0D}" srcOrd="0" destOrd="3" presId="urn:microsoft.com/office/officeart/2005/8/layout/hList1"/>
    <dgm:cxn modelId="{0BAC2B7E-B339-4697-B92F-1B359BBCC6F7}" type="presOf" srcId="{B7387813-C5CA-4B0D-AEAD-03B226FCF192}" destId="{2768F473-058B-463B-8407-E5E21E43AEC1}" srcOrd="0" destOrd="2" presId="urn:microsoft.com/office/officeart/2005/8/layout/hList1"/>
    <dgm:cxn modelId="{AAB3B97F-9DA4-4350-B27E-9F4D9FD62FBD}" type="presOf" srcId="{73FCED0F-2458-4A20-A9D9-9FD0E0DAEE81}" destId="{13B1964C-4357-4202-A9F5-C99A007CC299}" srcOrd="0" destOrd="3" presId="urn:microsoft.com/office/officeart/2005/8/layout/hList1"/>
    <dgm:cxn modelId="{6FAE0581-6F6A-4A01-B73E-26AACCF973FC}" type="presOf" srcId="{4E3405B9-260E-4ADA-AF81-2F2D8CF99299}" destId="{EAEF9E12-D71A-44EF-BE36-7C561571FCA6}" srcOrd="0" destOrd="1" presId="urn:microsoft.com/office/officeart/2005/8/layout/hList1"/>
    <dgm:cxn modelId="{4BADE489-8D8D-40E7-8733-79399E091BB9}" type="presOf" srcId="{E904FC11-7A58-47FD-9602-531BBC049E8F}" destId="{2768F473-058B-463B-8407-E5E21E43AEC1}" srcOrd="0" destOrd="0" presId="urn:microsoft.com/office/officeart/2005/8/layout/hList1"/>
    <dgm:cxn modelId="{3513478B-B8F6-4F83-87E2-8A059E765494}" type="presOf" srcId="{09603696-C438-4835-A4CF-B222CBD9D7AF}" destId="{33D4B8C3-05FF-4154-B30C-FFFE52BD5F8D}" srcOrd="0" destOrd="2" presId="urn:microsoft.com/office/officeart/2005/8/layout/hList1"/>
    <dgm:cxn modelId="{39BA6093-816B-4C6F-B255-4D34B9B8B531}" srcId="{29FD90F6-E85B-4720-B930-2FEDCFDFE0D3}" destId="{FC6E2899-E5EE-431D-817E-F45C16F797FD}" srcOrd="3" destOrd="0" parTransId="{E18492B8-A3D5-4960-9E91-98FED7EEDA3F}" sibTransId="{9DE7C9A5-F60C-49F5-AD67-3C36D21AEB94}"/>
    <dgm:cxn modelId="{D6E52F97-9E6E-450F-BB45-1F7EF6EA9E04}" type="presOf" srcId="{A07D74FA-C8F2-4526-BE4C-FBDFBB739EB8}" destId="{AD8E5653-918E-4370-889E-E1CAEA7DD6A3}" srcOrd="0" destOrd="0" presId="urn:microsoft.com/office/officeart/2005/8/layout/hList1"/>
    <dgm:cxn modelId="{1940F39D-52B7-448D-BA96-DFDF0857A6CF}" srcId="{E4BAAB24-D354-4FC5-BF4C-FE605B2D6DC1}" destId="{BED0FEB9-27ED-4E2A-B8CE-E2EB99635C35}" srcOrd="5" destOrd="0" parTransId="{CE548ACA-445E-4642-B10A-70E72C19F875}" sibTransId="{86C6CB1B-7EF3-4012-9D46-187E7EBE8EAE}"/>
    <dgm:cxn modelId="{FFDABCA7-6666-4CDD-ADBD-E3F0D145B780}" srcId="{0B5B8342-C1FA-4169-83A1-21B3C9A8D3A4}" destId="{0767864A-28F3-4EDA-B8C2-FFF99D3F0259}" srcOrd="2" destOrd="0" parTransId="{4A88407C-F4F7-44C7-A65B-EE2A311A7860}" sibTransId="{B05BAC08-E809-4148-90D7-7B19A66F94CA}"/>
    <dgm:cxn modelId="{779156A8-7649-4718-9205-6493E186D3CE}" srcId="{29FD90F6-E85B-4720-B930-2FEDCFDFE0D3}" destId="{E904FC11-7A58-47FD-9602-531BBC049E8F}" srcOrd="0" destOrd="0" parTransId="{97763C2D-2F65-4176-A7E1-864C71B2824C}" sibTransId="{7E607DD6-C887-47E2-92FE-6B6EF527BB9A}"/>
    <dgm:cxn modelId="{3F2483AA-4BA0-48B5-8CCE-5415A605EA35}" type="presOf" srcId="{FF987273-3CFA-4C92-BC46-31FB673F7818}" destId="{EAEF9E12-D71A-44EF-BE36-7C561571FCA6}" srcOrd="0" destOrd="3" presId="urn:microsoft.com/office/officeart/2005/8/layout/hList1"/>
    <dgm:cxn modelId="{991467AF-0F7E-485A-B138-EBEBCF1D9F0C}" srcId="{E902236A-C80A-40CB-9521-8C9516176121}" destId="{FF987273-3CFA-4C92-BC46-31FB673F7818}" srcOrd="3" destOrd="0" parTransId="{E9A48A54-B647-46D8-A665-580800C2EFE9}" sibTransId="{BF120F4F-7C9D-4833-ADA3-E33055132E68}"/>
    <dgm:cxn modelId="{38698DB0-9281-4AEE-97BF-461758736276}" type="presOf" srcId="{CF76E716-F247-46FD-9BEF-C49CD4D1C835}" destId="{2768F473-058B-463B-8407-E5E21E43AEC1}" srcOrd="0" destOrd="4" presId="urn:microsoft.com/office/officeart/2005/8/layout/hList1"/>
    <dgm:cxn modelId="{12C954B1-BE49-4E0E-9AB6-980FEB2A1CDE}" type="presOf" srcId="{FC6E2899-E5EE-431D-817E-F45C16F797FD}" destId="{2768F473-058B-463B-8407-E5E21E43AEC1}" srcOrd="0" destOrd="3" presId="urn:microsoft.com/office/officeart/2005/8/layout/hList1"/>
    <dgm:cxn modelId="{31C778B3-81BF-4B76-A4F6-F80BE9E6CC90}" type="presOf" srcId="{0B5B8342-C1FA-4169-83A1-21B3C9A8D3A4}" destId="{2CF432E0-0428-4C30-BC96-D80F2765DE9A}" srcOrd="0" destOrd="0" presId="urn:microsoft.com/office/officeart/2005/8/layout/hList1"/>
    <dgm:cxn modelId="{EAAABCC0-BCA1-487C-837F-88E2A178968D}" type="presOf" srcId="{0F180AE5-F62B-42CA-9C9A-55049353CE65}" destId="{EAEF9E12-D71A-44EF-BE36-7C561571FCA6}" srcOrd="0" destOrd="2" presId="urn:microsoft.com/office/officeart/2005/8/layout/hList1"/>
    <dgm:cxn modelId="{546586CC-A18D-49A7-B650-568A136AF86E}" srcId="{A07D74FA-C8F2-4526-BE4C-FBDFBB739EB8}" destId="{E902236A-C80A-40CB-9521-8C9516176121}" srcOrd="4" destOrd="0" parTransId="{C0C75F80-9812-4EF0-A325-045CFB8A512D}" sibTransId="{3CC9EBEF-0AEC-4341-9F45-B7E3A808EF3C}"/>
    <dgm:cxn modelId="{2F8EC5D2-8DA5-408C-8995-E1F377BBF892}" type="presOf" srcId="{84AEBA2C-E831-4611-B186-B6147426FF09}" destId="{13B1964C-4357-4202-A9F5-C99A007CC299}" srcOrd="0" destOrd="2" presId="urn:microsoft.com/office/officeart/2005/8/layout/hList1"/>
    <dgm:cxn modelId="{BF2BDDD4-07A9-407B-82B4-C827E23D5B88}" srcId="{E4BAAB24-D354-4FC5-BF4C-FE605B2D6DC1}" destId="{84AEBA2C-E831-4611-B186-B6147426FF09}" srcOrd="2" destOrd="0" parTransId="{6CB3FCF2-307E-4D7B-81C5-FAD61E076ED3}" sibTransId="{9F8B5D69-ABBB-495A-B335-D4E170775B36}"/>
    <dgm:cxn modelId="{770217D8-B118-40C8-8BC3-EA31C0AFA471}" srcId="{0B5B8342-C1FA-4169-83A1-21B3C9A8D3A4}" destId="{AF03D35B-4496-4811-A2FD-37D96AEFEECF}" srcOrd="3" destOrd="0" parTransId="{271D80E2-C63F-42A1-A839-82AB6E341FAF}" sibTransId="{943BDC8D-E5E0-4FF3-81D2-7EDF6571A852}"/>
    <dgm:cxn modelId="{CD87A5D8-3539-4D7D-B6FF-F72E40116A47}" type="presOf" srcId="{E4BAAB24-D354-4FC5-BF4C-FE605B2D6DC1}" destId="{07A204A9-B514-4F4D-8F7A-491ED8570097}" srcOrd="0" destOrd="0" presId="urn:microsoft.com/office/officeart/2005/8/layout/hList1"/>
    <dgm:cxn modelId="{9EDF5BDD-4BB2-446F-A105-7F0B927FBA3D}" srcId="{E902236A-C80A-40CB-9521-8C9516176121}" destId="{4E3405B9-260E-4ADA-AF81-2F2D8CF99299}" srcOrd="1" destOrd="0" parTransId="{111C739B-A2E7-4FF0-8701-80D974DFDC1F}" sibTransId="{2B58BCA6-D8BE-434E-B94F-B0DE6C180E95}"/>
    <dgm:cxn modelId="{FCB4DEE0-CDCE-4CBE-96EA-A9F19B8CD4D7}" srcId="{29FD90F6-E85B-4720-B930-2FEDCFDFE0D3}" destId="{B7387813-C5CA-4B0D-AEAD-03B226FCF192}" srcOrd="2" destOrd="0" parTransId="{982EE834-9392-4D60-B7D8-149F17124FCB}" sibTransId="{51B03B6A-25B2-4C72-9F06-154AC063BC0F}"/>
    <dgm:cxn modelId="{ABAA63E7-51F2-4EB1-AD64-6FE0FBBF8665}" srcId="{E4BAAB24-D354-4FC5-BF4C-FE605B2D6DC1}" destId="{2EFC3FCF-CFC8-4108-9C5C-2F33A1C6287A}" srcOrd="1" destOrd="0" parTransId="{1390AD5F-43AF-483D-B813-217C0AE3CD6C}" sibTransId="{927899EB-F1CF-4FB3-93E5-944D1734DED2}"/>
    <dgm:cxn modelId="{037809F4-C344-465A-A2BB-AA3A565323FC}" srcId="{A07D74FA-C8F2-4526-BE4C-FBDFBB739EB8}" destId="{C53F60B3-84F9-4038-A64A-FEC9B7C41E67}" srcOrd="3" destOrd="0" parTransId="{D81032E1-3C42-4D9D-ADA7-2CC9CF616F7B}" sibTransId="{44E63C6A-69AA-41D6-BDF0-0EB58F405DB0}"/>
    <dgm:cxn modelId="{ABE0ADFA-CA35-4AB1-AC4D-3A2DEB2D4826}" type="presOf" srcId="{2EFC3FCF-CFC8-4108-9C5C-2F33A1C6287A}" destId="{13B1964C-4357-4202-A9F5-C99A007CC299}" srcOrd="0" destOrd="1" presId="urn:microsoft.com/office/officeart/2005/8/layout/hList1"/>
    <dgm:cxn modelId="{D881A5FC-8AA5-4E88-8352-C86F1CAB963C}" type="presOf" srcId="{29FD90F6-E85B-4720-B930-2FEDCFDFE0D3}" destId="{F8B92D4E-99AE-4D5D-9C60-6DD4B9E010F1}" srcOrd="0" destOrd="0" presId="urn:microsoft.com/office/officeart/2005/8/layout/hList1"/>
    <dgm:cxn modelId="{AA4AC8AE-9974-4717-8624-A47AF56063B3}" type="presParOf" srcId="{AD8E5653-918E-4370-889E-E1CAEA7DD6A3}" destId="{81BACBA7-7E91-4D53-8C4E-7DFCE593496C}" srcOrd="0" destOrd="0" presId="urn:microsoft.com/office/officeart/2005/8/layout/hList1"/>
    <dgm:cxn modelId="{177D1AF1-6147-47B3-8454-516AF5C7D1C7}" type="presParOf" srcId="{81BACBA7-7E91-4D53-8C4E-7DFCE593496C}" destId="{07A204A9-B514-4F4D-8F7A-491ED8570097}" srcOrd="0" destOrd="0" presId="urn:microsoft.com/office/officeart/2005/8/layout/hList1"/>
    <dgm:cxn modelId="{D2F85CF1-C55B-4DF7-8C23-BD8E7681DD83}" type="presParOf" srcId="{81BACBA7-7E91-4D53-8C4E-7DFCE593496C}" destId="{13B1964C-4357-4202-A9F5-C99A007CC299}" srcOrd="1" destOrd="0" presId="urn:microsoft.com/office/officeart/2005/8/layout/hList1"/>
    <dgm:cxn modelId="{F69BBB55-664B-4ACE-87EF-1C38545DD495}" type="presParOf" srcId="{AD8E5653-918E-4370-889E-E1CAEA7DD6A3}" destId="{3570A1C7-0858-43FB-849D-BFB08621D46B}" srcOrd="1" destOrd="0" presId="urn:microsoft.com/office/officeart/2005/8/layout/hList1"/>
    <dgm:cxn modelId="{36639844-45EA-4C6E-B52B-2E8E66A27898}" type="presParOf" srcId="{AD8E5653-918E-4370-889E-E1CAEA7DD6A3}" destId="{2833F4C4-3B92-49CB-A5B8-87755136EEC3}" srcOrd="2" destOrd="0" presId="urn:microsoft.com/office/officeart/2005/8/layout/hList1"/>
    <dgm:cxn modelId="{DC09D647-75EB-4773-821D-98021F68BA56}" type="presParOf" srcId="{2833F4C4-3B92-49CB-A5B8-87755136EEC3}" destId="{F8B92D4E-99AE-4D5D-9C60-6DD4B9E010F1}" srcOrd="0" destOrd="0" presId="urn:microsoft.com/office/officeart/2005/8/layout/hList1"/>
    <dgm:cxn modelId="{ADAC51E8-CA2D-4CE7-9654-62A870071EC5}" type="presParOf" srcId="{2833F4C4-3B92-49CB-A5B8-87755136EEC3}" destId="{2768F473-058B-463B-8407-E5E21E43AEC1}" srcOrd="1" destOrd="0" presId="urn:microsoft.com/office/officeart/2005/8/layout/hList1"/>
    <dgm:cxn modelId="{CFF33F82-5FCC-4193-8CA0-CB3AF24F8F52}" type="presParOf" srcId="{AD8E5653-918E-4370-889E-E1CAEA7DD6A3}" destId="{ACFAA105-7A68-4952-A06E-660D2503D4B1}" srcOrd="3" destOrd="0" presId="urn:microsoft.com/office/officeart/2005/8/layout/hList1"/>
    <dgm:cxn modelId="{A73A54EE-C02E-4BA6-A07E-2CFC9872C930}" type="presParOf" srcId="{AD8E5653-918E-4370-889E-E1CAEA7DD6A3}" destId="{A5CEAD9D-5E7B-4381-8FB2-719A9C4A5589}" srcOrd="4" destOrd="0" presId="urn:microsoft.com/office/officeart/2005/8/layout/hList1"/>
    <dgm:cxn modelId="{B6693C2E-8C87-408F-86E5-C7789F799E96}" type="presParOf" srcId="{A5CEAD9D-5E7B-4381-8FB2-719A9C4A5589}" destId="{2CF432E0-0428-4C30-BC96-D80F2765DE9A}" srcOrd="0" destOrd="0" presId="urn:microsoft.com/office/officeart/2005/8/layout/hList1"/>
    <dgm:cxn modelId="{7FE0A5EB-FA93-453E-B3AB-468D2FC9C0ED}" type="presParOf" srcId="{A5CEAD9D-5E7B-4381-8FB2-719A9C4A5589}" destId="{6077DB10-B152-4189-8D0E-6F7416B69D0D}" srcOrd="1" destOrd="0" presId="urn:microsoft.com/office/officeart/2005/8/layout/hList1"/>
    <dgm:cxn modelId="{06DE0730-823E-48B4-86E0-20DBEE2D8E38}" type="presParOf" srcId="{AD8E5653-918E-4370-889E-E1CAEA7DD6A3}" destId="{E57C0814-D638-455D-B47C-A48782A5582C}" srcOrd="5" destOrd="0" presId="urn:microsoft.com/office/officeart/2005/8/layout/hList1"/>
    <dgm:cxn modelId="{1F5D71E4-854D-4CEB-A534-7F247668AFBD}" type="presParOf" srcId="{AD8E5653-918E-4370-889E-E1CAEA7DD6A3}" destId="{EC72FF4D-44BC-4580-8CA2-85C56F7D83D6}" srcOrd="6" destOrd="0" presId="urn:microsoft.com/office/officeart/2005/8/layout/hList1"/>
    <dgm:cxn modelId="{529A8C39-028A-4F88-B737-3A06B339C57A}" type="presParOf" srcId="{EC72FF4D-44BC-4580-8CA2-85C56F7D83D6}" destId="{34069310-21AB-4910-BE73-60BF49739F77}" srcOrd="0" destOrd="0" presId="urn:microsoft.com/office/officeart/2005/8/layout/hList1"/>
    <dgm:cxn modelId="{12AE4995-E0C6-40B4-8A13-63144DA4329E}" type="presParOf" srcId="{EC72FF4D-44BC-4580-8CA2-85C56F7D83D6}" destId="{33D4B8C3-05FF-4154-B30C-FFFE52BD5F8D}" srcOrd="1" destOrd="0" presId="urn:microsoft.com/office/officeart/2005/8/layout/hList1"/>
    <dgm:cxn modelId="{E53518AF-0E21-44D7-9122-1A5683C9652A}" type="presParOf" srcId="{AD8E5653-918E-4370-889E-E1CAEA7DD6A3}" destId="{24C06009-4F43-4509-995E-828D256C2460}" srcOrd="7" destOrd="0" presId="urn:microsoft.com/office/officeart/2005/8/layout/hList1"/>
    <dgm:cxn modelId="{A4DE0881-9361-4356-A161-FDA6CF31E32B}" type="presParOf" srcId="{AD8E5653-918E-4370-889E-E1CAEA7DD6A3}" destId="{F792237D-7EB0-4FFD-A92C-20F402451233}" srcOrd="8" destOrd="0" presId="urn:microsoft.com/office/officeart/2005/8/layout/hList1"/>
    <dgm:cxn modelId="{1D75B782-FDDD-47D5-8E43-D3EFA5FE7857}" type="presParOf" srcId="{F792237D-7EB0-4FFD-A92C-20F402451233}" destId="{9B5E3DDC-E08E-4455-A35B-5BFB55D5F554}" srcOrd="0" destOrd="0" presId="urn:microsoft.com/office/officeart/2005/8/layout/hList1"/>
    <dgm:cxn modelId="{3D9507EE-BD5D-47D7-9C10-C1A48998C62B}" type="presParOf" srcId="{F792237D-7EB0-4FFD-A92C-20F402451233}" destId="{EAEF9E12-D71A-44EF-BE36-7C561571FCA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D8AD60-FD75-417C-B35A-20B2006921F0}" type="doc">
      <dgm:prSet loTypeId="urn:microsoft.com/office/officeart/2005/8/layout/vList5" loCatId="list" qsTypeId="urn:microsoft.com/office/officeart/2005/8/quickstyle/simple5" qsCatId="simple" csTypeId="urn:microsoft.com/office/officeart/2005/8/colors/accent6_3" csCatId="accent6" phldr="1"/>
      <dgm:spPr/>
    </dgm:pt>
    <dgm:pt modelId="{B58B5ADA-51BF-453A-9970-5BDA83E95EB6}">
      <dgm:prSet phldrT="[Text]"/>
      <dgm:spPr/>
      <dgm:t>
        <a:bodyPr/>
        <a:lstStyle/>
        <a:p>
          <a:r>
            <a:rPr lang="en-US" b="1" dirty="0"/>
            <a:t>Input Device</a:t>
          </a:r>
        </a:p>
      </dgm:t>
    </dgm:pt>
    <dgm:pt modelId="{2621FABA-E9DE-472F-AF18-00CF0D8CB953}" type="parTrans" cxnId="{77FCA073-24F3-49B0-9818-7520A6B7D74C}">
      <dgm:prSet/>
      <dgm:spPr/>
      <dgm:t>
        <a:bodyPr/>
        <a:lstStyle/>
        <a:p>
          <a:endParaRPr lang="en-US"/>
        </a:p>
      </dgm:t>
    </dgm:pt>
    <dgm:pt modelId="{AA6264D7-E02E-4896-BB3E-A62F71024D7C}" type="sibTrans" cxnId="{77FCA073-24F3-49B0-9818-7520A6B7D74C}">
      <dgm:prSet/>
      <dgm:spPr/>
      <dgm:t>
        <a:bodyPr/>
        <a:lstStyle/>
        <a:p>
          <a:endParaRPr lang="en-US"/>
        </a:p>
      </dgm:t>
    </dgm:pt>
    <dgm:pt modelId="{C55D9AEC-C04C-4980-9F45-64CF56BEC7D1}">
      <dgm:prSet phldrT="[Text]"/>
      <dgm:spPr/>
      <dgm:t>
        <a:bodyPr/>
        <a:lstStyle/>
        <a:p>
          <a:r>
            <a:rPr lang="en-US" b="1" dirty="0"/>
            <a:t>Output Device</a:t>
          </a:r>
        </a:p>
      </dgm:t>
    </dgm:pt>
    <dgm:pt modelId="{0BE96C16-9FCA-47D0-8261-6AC9C7A88BD1}" type="parTrans" cxnId="{B3CD9687-FF40-451C-A945-0AE39458EA84}">
      <dgm:prSet/>
      <dgm:spPr/>
      <dgm:t>
        <a:bodyPr/>
        <a:lstStyle/>
        <a:p>
          <a:endParaRPr lang="en-US"/>
        </a:p>
      </dgm:t>
    </dgm:pt>
    <dgm:pt modelId="{D02979CA-75D8-482A-81B1-FE937368C8C4}" type="sibTrans" cxnId="{B3CD9687-FF40-451C-A945-0AE39458EA84}">
      <dgm:prSet/>
      <dgm:spPr/>
      <dgm:t>
        <a:bodyPr/>
        <a:lstStyle/>
        <a:p>
          <a:endParaRPr lang="en-US"/>
        </a:p>
      </dgm:t>
    </dgm:pt>
    <dgm:pt modelId="{564BFBAB-CE1C-4E0A-92DA-C9DD8B6DB0EF}">
      <dgm:prSet phldrT="[Text]"/>
      <dgm:spPr/>
      <dgm:t>
        <a:bodyPr/>
        <a:lstStyle/>
        <a:p>
          <a:r>
            <a:rPr lang="en-US" b="1" dirty="0"/>
            <a:t>System Unit</a:t>
          </a:r>
        </a:p>
      </dgm:t>
    </dgm:pt>
    <dgm:pt modelId="{BB0DC320-FAB7-4C9F-86C6-A2BDB92EB9C5}" type="parTrans" cxnId="{0C3FB1AD-C546-440E-8E2E-485E9130AF7C}">
      <dgm:prSet/>
      <dgm:spPr/>
      <dgm:t>
        <a:bodyPr/>
        <a:lstStyle/>
        <a:p>
          <a:endParaRPr lang="en-US"/>
        </a:p>
      </dgm:t>
    </dgm:pt>
    <dgm:pt modelId="{3D5C4DB2-EDC0-4603-843D-DD9E53D7D9F8}" type="sibTrans" cxnId="{0C3FB1AD-C546-440E-8E2E-485E9130AF7C}">
      <dgm:prSet/>
      <dgm:spPr/>
      <dgm:t>
        <a:bodyPr/>
        <a:lstStyle/>
        <a:p>
          <a:endParaRPr lang="en-US"/>
        </a:p>
      </dgm:t>
    </dgm:pt>
    <dgm:pt modelId="{E749E631-F74B-445F-94A9-50C5A6F62B8C}">
      <dgm:prSet/>
      <dgm:spPr/>
      <dgm:t>
        <a:bodyPr/>
        <a:lstStyle/>
        <a:p>
          <a:r>
            <a:rPr lang="en-US" b="1" dirty="0"/>
            <a:t>Storage Device</a:t>
          </a:r>
        </a:p>
      </dgm:t>
    </dgm:pt>
    <dgm:pt modelId="{12273832-99E5-4CFD-868A-504B92299B3F}" type="parTrans" cxnId="{31E016DA-BF75-455F-906B-A8DF0BE1EEF3}">
      <dgm:prSet/>
      <dgm:spPr/>
      <dgm:t>
        <a:bodyPr/>
        <a:lstStyle/>
        <a:p>
          <a:endParaRPr lang="en-US"/>
        </a:p>
      </dgm:t>
    </dgm:pt>
    <dgm:pt modelId="{C210DB8E-7BCC-40D2-9126-1333627827A1}" type="sibTrans" cxnId="{31E016DA-BF75-455F-906B-A8DF0BE1EEF3}">
      <dgm:prSet/>
      <dgm:spPr/>
      <dgm:t>
        <a:bodyPr/>
        <a:lstStyle/>
        <a:p>
          <a:endParaRPr lang="en-US"/>
        </a:p>
      </dgm:t>
    </dgm:pt>
    <dgm:pt modelId="{A4950391-42BC-4934-8010-E150D7B950C3}">
      <dgm:prSet/>
      <dgm:spPr/>
      <dgm:t>
        <a:bodyPr/>
        <a:lstStyle/>
        <a:p>
          <a:r>
            <a:rPr lang="en-US" b="1" dirty="0"/>
            <a:t>Communications Device</a:t>
          </a:r>
        </a:p>
      </dgm:t>
    </dgm:pt>
    <dgm:pt modelId="{A9458EA3-E682-49E2-B690-13D3DAFA24CF}" type="parTrans" cxnId="{DA31B41F-DE18-467D-8020-8F3FCE746DA4}">
      <dgm:prSet/>
      <dgm:spPr/>
      <dgm:t>
        <a:bodyPr/>
        <a:lstStyle/>
        <a:p>
          <a:endParaRPr lang="en-US"/>
        </a:p>
      </dgm:t>
    </dgm:pt>
    <dgm:pt modelId="{F1D60257-0866-4493-8650-3C8E08CA8F76}" type="sibTrans" cxnId="{DA31B41F-DE18-467D-8020-8F3FCE746DA4}">
      <dgm:prSet/>
      <dgm:spPr/>
      <dgm:t>
        <a:bodyPr/>
        <a:lstStyle/>
        <a:p>
          <a:endParaRPr lang="en-US"/>
        </a:p>
      </dgm:t>
    </dgm:pt>
    <dgm:pt modelId="{463554D6-856F-40BE-924A-05AEEE8484D7}">
      <dgm:prSet phldrT="[Text]" custT="1"/>
      <dgm:spPr/>
      <dgm:t>
        <a:bodyPr/>
        <a:lstStyle/>
        <a:p>
          <a:r>
            <a:rPr lang="en-US" sz="1600" dirty="0"/>
            <a:t>Allows you to enter data and instructions into a computer</a:t>
          </a:r>
        </a:p>
      </dgm:t>
    </dgm:pt>
    <dgm:pt modelId="{80491670-26EE-4742-9B43-A2194BE1E8D8}" type="parTrans" cxnId="{154F1F3E-FB44-4726-A302-C96D821EE34D}">
      <dgm:prSet/>
      <dgm:spPr/>
      <dgm:t>
        <a:bodyPr/>
        <a:lstStyle/>
        <a:p>
          <a:endParaRPr lang="en-US"/>
        </a:p>
      </dgm:t>
    </dgm:pt>
    <dgm:pt modelId="{AFDC230E-D27E-47D0-9505-C2FCEE767424}" type="sibTrans" cxnId="{154F1F3E-FB44-4726-A302-C96D821EE34D}">
      <dgm:prSet/>
      <dgm:spPr/>
      <dgm:t>
        <a:bodyPr/>
        <a:lstStyle/>
        <a:p>
          <a:endParaRPr lang="en-US"/>
        </a:p>
      </dgm:t>
    </dgm:pt>
    <dgm:pt modelId="{30837CB0-65BF-4C15-AC9B-1049EB44A212}">
      <dgm:prSet phldrT="[Text]" custT="1"/>
      <dgm:spPr/>
      <dgm:t>
        <a:bodyPr/>
        <a:lstStyle/>
        <a:p>
          <a:r>
            <a:rPr lang="en-US" sz="1600" dirty="0"/>
            <a:t>Hardware component that conveys information to one or more people</a:t>
          </a:r>
        </a:p>
      </dgm:t>
    </dgm:pt>
    <dgm:pt modelId="{ED81E30F-BF59-46D6-A666-8A22D96ACCBF}" type="parTrans" cxnId="{0EBA277F-6342-4F35-B669-01D9D5C33BBE}">
      <dgm:prSet/>
      <dgm:spPr/>
      <dgm:t>
        <a:bodyPr/>
        <a:lstStyle/>
        <a:p>
          <a:endParaRPr lang="en-US"/>
        </a:p>
      </dgm:t>
    </dgm:pt>
    <dgm:pt modelId="{9DC2D67B-3756-429D-BF79-277225FCE98F}" type="sibTrans" cxnId="{0EBA277F-6342-4F35-B669-01D9D5C33BBE}">
      <dgm:prSet/>
      <dgm:spPr/>
      <dgm:t>
        <a:bodyPr/>
        <a:lstStyle/>
        <a:p>
          <a:endParaRPr lang="en-US"/>
        </a:p>
      </dgm:t>
    </dgm:pt>
    <dgm:pt modelId="{8BC0D309-0F9C-48A3-9985-F7F11175B2F1}">
      <dgm:prSet phldrT="[Text]" custT="1"/>
      <dgm:spPr/>
      <dgm:t>
        <a:bodyPr/>
        <a:lstStyle/>
        <a:p>
          <a:r>
            <a:rPr lang="en-US" sz="1600" dirty="0"/>
            <a:t>Case that contains the electronic components of the computer that are used to process data</a:t>
          </a:r>
        </a:p>
      </dgm:t>
    </dgm:pt>
    <dgm:pt modelId="{A3E969A1-6503-4F57-8E8B-485EC9847035}" type="parTrans" cxnId="{CDE7486B-71F0-4B7C-AD00-2BDCEB9ED913}">
      <dgm:prSet/>
      <dgm:spPr/>
      <dgm:t>
        <a:bodyPr/>
        <a:lstStyle/>
        <a:p>
          <a:endParaRPr lang="en-US"/>
        </a:p>
      </dgm:t>
    </dgm:pt>
    <dgm:pt modelId="{26D3D8BB-B46E-4370-AA2C-50475E2697AE}" type="sibTrans" cxnId="{CDE7486B-71F0-4B7C-AD00-2BDCEB9ED913}">
      <dgm:prSet/>
      <dgm:spPr/>
      <dgm:t>
        <a:bodyPr/>
        <a:lstStyle/>
        <a:p>
          <a:endParaRPr lang="en-US"/>
        </a:p>
      </dgm:t>
    </dgm:pt>
    <dgm:pt modelId="{8A41F1ED-0310-424C-B051-13D57AD4CFD0}">
      <dgm:prSet custT="1"/>
      <dgm:spPr/>
      <dgm:t>
        <a:bodyPr/>
        <a:lstStyle/>
        <a:p>
          <a:r>
            <a:rPr lang="en-US" sz="1600" dirty="0"/>
            <a:t>Records (writes) and/or retrieves (reads) items to and from storage media</a:t>
          </a:r>
        </a:p>
      </dgm:t>
    </dgm:pt>
    <dgm:pt modelId="{FBFE3A66-F90A-423E-BA68-0341E45BF05D}" type="parTrans" cxnId="{D15FBC40-CDA4-4938-B466-A0B66B2E38CF}">
      <dgm:prSet/>
      <dgm:spPr/>
      <dgm:t>
        <a:bodyPr/>
        <a:lstStyle/>
        <a:p>
          <a:endParaRPr lang="en-US"/>
        </a:p>
      </dgm:t>
    </dgm:pt>
    <dgm:pt modelId="{D8EF978B-8E1B-4B3B-8A02-1807C5538A18}" type="sibTrans" cxnId="{D15FBC40-CDA4-4938-B466-A0B66B2E38CF}">
      <dgm:prSet/>
      <dgm:spPr/>
      <dgm:t>
        <a:bodyPr/>
        <a:lstStyle/>
        <a:p>
          <a:endParaRPr lang="en-US"/>
        </a:p>
      </dgm:t>
    </dgm:pt>
    <dgm:pt modelId="{FAE42BC8-FC3B-424B-BAEF-20D9BDEDBB23}">
      <dgm:prSet custT="1"/>
      <dgm:spPr/>
      <dgm:t>
        <a:bodyPr/>
        <a:lstStyle/>
        <a:p>
          <a:r>
            <a:rPr lang="en-US" sz="1600" dirty="0"/>
            <a:t>Enables a computer to send and receive data, instructions, and information to and from one or more computers or mobile devices</a:t>
          </a:r>
        </a:p>
      </dgm:t>
    </dgm:pt>
    <dgm:pt modelId="{D421A393-534C-4BA0-AD19-84323BDF3DEA}" type="parTrans" cxnId="{016E16D1-8119-4D5A-958B-4A23B450634F}">
      <dgm:prSet/>
      <dgm:spPr/>
      <dgm:t>
        <a:bodyPr/>
        <a:lstStyle/>
        <a:p>
          <a:endParaRPr lang="en-US"/>
        </a:p>
      </dgm:t>
    </dgm:pt>
    <dgm:pt modelId="{D805BF04-97D5-4C2D-924C-795E718EF5F8}" type="sibTrans" cxnId="{016E16D1-8119-4D5A-958B-4A23B450634F}">
      <dgm:prSet/>
      <dgm:spPr/>
      <dgm:t>
        <a:bodyPr/>
        <a:lstStyle/>
        <a:p>
          <a:endParaRPr lang="en-US"/>
        </a:p>
      </dgm:t>
    </dgm:pt>
    <dgm:pt modelId="{07A39B71-647F-428E-933F-DADCCDE8FCA8}" type="pres">
      <dgm:prSet presAssocID="{A1D8AD60-FD75-417C-B35A-20B2006921F0}" presName="Name0" presStyleCnt="0">
        <dgm:presLayoutVars>
          <dgm:dir/>
          <dgm:animLvl val="lvl"/>
          <dgm:resizeHandles val="exact"/>
        </dgm:presLayoutVars>
      </dgm:prSet>
      <dgm:spPr/>
    </dgm:pt>
    <dgm:pt modelId="{65925DF9-C0F1-4C5D-ABCE-EF006CBEF566}" type="pres">
      <dgm:prSet presAssocID="{B58B5ADA-51BF-453A-9970-5BDA83E95EB6}" presName="linNode" presStyleCnt="0"/>
      <dgm:spPr/>
    </dgm:pt>
    <dgm:pt modelId="{C0FD1A82-68CA-4267-87FB-08A961C314FA}" type="pres">
      <dgm:prSet presAssocID="{B58B5ADA-51BF-453A-9970-5BDA83E95EB6}" presName="parentText" presStyleLbl="node1" presStyleIdx="0" presStyleCnt="5" custScaleX="67625">
        <dgm:presLayoutVars>
          <dgm:chMax val="1"/>
          <dgm:bulletEnabled val="1"/>
        </dgm:presLayoutVars>
      </dgm:prSet>
      <dgm:spPr/>
    </dgm:pt>
    <dgm:pt modelId="{9C77AA43-A296-410A-98A3-96DC358A019C}" type="pres">
      <dgm:prSet presAssocID="{B58B5ADA-51BF-453A-9970-5BDA83E95EB6}" presName="descendantText" presStyleLbl="alignAccFollowNode1" presStyleIdx="0" presStyleCnt="5" custScaleX="115517">
        <dgm:presLayoutVars>
          <dgm:bulletEnabled val="1"/>
        </dgm:presLayoutVars>
      </dgm:prSet>
      <dgm:spPr/>
    </dgm:pt>
    <dgm:pt modelId="{8E4DDB24-61E0-4122-B995-5685268B07C4}" type="pres">
      <dgm:prSet presAssocID="{AA6264D7-E02E-4896-BB3E-A62F71024D7C}" presName="sp" presStyleCnt="0"/>
      <dgm:spPr/>
    </dgm:pt>
    <dgm:pt modelId="{AB4DB10A-E713-4A15-BC41-42F5D1710623}" type="pres">
      <dgm:prSet presAssocID="{C55D9AEC-C04C-4980-9F45-64CF56BEC7D1}" presName="linNode" presStyleCnt="0"/>
      <dgm:spPr/>
    </dgm:pt>
    <dgm:pt modelId="{F160A00B-12F0-462A-8214-E5F3F2872EB4}" type="pres">
      <dgm:prSet presAssocID="{C55D9AEC-C04C-4980-9F45-64CF56BEC7D1}" presName="parentText" presStyleLbl="node1" presStyleIdx="1" presStyleCnt="5" custScaleX="67625">
        <dgm:presLayoutVars>
          <dgm:chMax val="1"/>
          <dgm:bulletEnabled val="1"/>
        </dgm:presLayoutVars>
      </dgm:prSet>
      <dgm:spPr/>
    </dgm:pt>
    <dgm:pt modelId="{9A85710B-A323-43FC-98D3-DAA356D83BC7}" type="pres">
      <dgm:prSet presAssocID="{C55D9AEC-C04C-4980-9F45-64CF56BEC7D1}" presName="descendantText" presStyleLbl="alignAccFollowNode1" presStyleIdx="1" presStyleCnt="5" custScaleX="115517">
        <dgm:presLayoutVars>
          <dgm:bulletEnabled val="1"/>
        </dgm:presLayoutVars>
      </dgm:prSet>
      <dgm:spPr/>
    </dgm:pt>
    <dgm:pt modelId="{657B4066-98A4-4279-92B0-F481A7A21F59}" type="pres">
      <dgm:prSet presAssocID="{D02979CA-75D8-482A-81B1-FE937368C8C4}" presName="sp" presStyleCnt="0"/>
      <dgm:spPr/>
    </dgm:pt>
    <dgm:pt modelId="{11A23619-DAB1-46D3-808C-73DC8AC5EA03}" type="pres">
      <dgm:prSet presAssocID="{564BFBAB-CE1C-4E0A-92DA-C9DD8B6DB0EF}" presName="linNode" presStyleCnt="0"/>
      <dgm:spPr/>
    </dgm:pt>
    <dgm:pt modelId="{401A0B0A-72FD-4B1A-8967-C0DFFFB36043}" type="pres">
      <dgm:prSet presAssocID="{564BFBAB-CE1C-4E0A-92DA-C9DD8B6DB0EF}" presName="parentText" presStyleLbl="node1" presStyleIdx="2" presStyleCnt="5" custScaleX="67625">
        <dgm:presLayoutVars>
          <dgm:chMax val="1"/>
          <dgm:bulletEnabled val="1"/>
        </dgm:presLayoutVars>
      </dgm:prSet>
      <dgm:spPr/>
    </dgm:pt>
    <dgm:pt modelId="{B1BA6BAD-18CF-4F91-BBFE-0AC211AA2038}" type="pres">
      <dgm:prSet presAssocID="{564BFBAB-CE1C-4E0A-92DA-C9DD8B6DB0EF}" presName="descendantText" presStyleLbl="alignAccFollowNode1" presStyleIdx="2" presStyleCnt="5" custScaleX="115517">
        <dgm:presLayoutVars>
          <dgm:bulletEnabled val="1"/>
        </dgm:presLayoutVars>
      </dgm:prSet>
      <dgm:spPr/>
    </dgm:pt>
    <dgm:pt modelId="{345FBE63-DFD8-434E-A2E5-4E99EF017002}" type="pres">
      <dgm:prSet presAssocID="{3D5C4DB2-EDC0-4603-843D-DD9E53D7D9F8}" presName="sp" presStyleCnt="0"/>
      <dgm:spPr/>
    </dgm:pt>
    <dgm:pt modelId="{1E29590B-683F-4F99-95B6-8FE0FCA397B5}" type="pres">
      <dgm:prSet presAssocID="{E749E631-F74B-445F-94A9-50C5A6F62B8C}" presName="linNode" presStyleCnt="0"/>
      <dgm:spPr/>
    </dgm:pt>
    <dgm:pt modelId="{E7FD9BA6-A611-49CD-8BCD-5FAB9A0BDAF3}" type="pres">
      <dgm:prSet presAssocID="{E749E631-F74B-445F-94A9-50C5A6F62B8C}" presName="parentText" presStyleLbl="node1" presStyleIdx="3" presStyleCnt="5" custScaleX="67625">
        <dgm:presLayoutVars>
          <dgm:chMax val="1"/>
          <dgm:bulletEnabled val="1"/>
        </dgm:presLayoutVars>
      </dgm:prSet>
      <dgm:spPr/>
    </dgm:pt>
    <dgm:pt modelId="{57F67231-0FB0-4EE1-958A-9318A949D06E}" type="pres">
      <dgm:prSet presAssocID="{E749E631-F74B-445F-94A9-50C5A6F62B8C}" presName="descendantText" presStyleLbl="alignAccFollowNode1" presStyleIdx="3" presStyleCnt="5" custScaleX="115517">
        <dgm:presLayoutVars>
          <dgm:bulletEnabled val="1"/>
        </dgm:presLayoutVars>
      </dgm:prSet>
      <dgm:spPr/>
    </dgm:pt>
    <dgm:pt modelId="{08C8BDC6-CDDE-4F9C-A502-AFE6A714CE9C}" type="pres">
      <dgm:prSet presAssocID="{C210DB8E-7BCC-40D2-9126-1333627827A1}" presName="sp" presStyleCnt="0"/>
      <dgm:spPr/>
    </dgm:pt>
    <dgm:pt modelId="{DF118C53-C04A-4982-B4A9-53C475437607}" type="pres">
      <dgm:prSet presAssocID="{A4950391-42BC-4934-8010-E150D7B950C3}" presName="linNode" presStyleCnt="0"/>
      <dgm:spPr/>
    </dgm:pt>
    <dgm:pt modelId="{366AA491-FD27-4849-B6BC-A5F5A5DD9A15}" type="pres">
      <dgm:prSet presAssocID="{A4950391-42BC-4934-8010-E150D7B950C3}" presName="parentText" presStyleLbl="node1" presStyleIdx="4" presStyleCnt="5" custScaleX="67625">
        <dgm:presLayoutVars>
          <dgm:chMax val="1"/>
          <dgm:bulletEnabled val="1"/>
        </dgm:presLayoutVars>
      </dgm:prSet>
      <dgm:spPr/>
    </dgm:pt>
    <dgm:pt modelId="{58DCC944-CE4B-4EB8-AF91-33222C734747}" type="pres">
      <dgm:prSet presAssocID="{A4950391-42BC-4934-8010-E150D7B950C3}" presName="descendantText" presStyleLbl="alignAccFollowNode1" presStyleIdx="4" presStyleCnt="5" custScaleX="115517">
        <dgm:presLayoutVars>
          <dgm:bulletEnabled val="1"/>
        </dgm:presLayoutVars>
      </dgm:prSet>
      <dgm:spPr/>
    </dgm:pt>
  </dgm:ptLst>
  <dgm:cxnLst>
    <dgm:cxn modelId="{A66A6A00-DD77-4A12-AE4D-9854706438AC}" type="presOf" srcId="{8BC0D309-0F9C-48A3-9985-F7F11175B2F1}" destId="{B1BA6BAD-18CF-4F91-BBFE-0AC211AA2038}" srcOrd="0" destOrd="0" presId="urn:microsoft.com/office/officeart/2005/8/layout/vList5"/>
    <dgm:cxn modelId="{A8264309-7671-488C-BD1E-CBA3E309EFB9}" type="presOf" srcId="{8A41F1ED-0310-424C-B051-13D57AD4CFD0}" destId="{57F67231-0FB0-4EE1-958A-9318A949D06E}" srcOrd="0" destOrd="0" presId="urn:microsoft.com/office/officeart/2005/8/layout/vList5"/>
    <dgm:cxn modelId="{5563D215-C4D1-4865-A053-EAB34F426804}" type="presOf" srcId="{564BFBAB-CE1C-4E0A-92DA-C9DD8B6DB0EF}" destId="{401A0B0A-72FD-4B1A-8967-C0DFFFB36043}" srcOrd="0" destOrd="0" presId="urn:microsoft.com/office/officeart/2005/8/layout/vList5"/>
    <dgm:cxn modelId="{DA31B41F-DE18-467D-8020-8F3FCE746DA4}" srcId="{A1D8AD60-FD75-417C-B35A-20B2006921F0}" destId="{A4950391-42BC-4934-8010-E150D7B950C3}" srcOrd="4" destOrd="0" parTransId="{A9458EA3-E682-49E2-B690-13D3DAFA24CF}" sibTransId="{F1D60257-0866-4493-8650-3C8E08CA8F76}"/>
    <dgm:cxn modelId="{8A09F92A-75DB-4D97-92AB-A05FEC13B1B6}" type="presOf" srcId="{B58B5ADA-51BF-453A-9970-5BDA83E95EB6}" destId="{C0FD1A82-68CA-4267-87FB-08A961C314FA}" srcOrd="0" destOrd="0" presId="urn:microsoft.com/office/officeart/2005/8/layout/vList5"/>
    <dgm:cxn modelId="{04D7F63A-70E3-4E80-9234-A0207643E19C}" type="presOf" srcId="{A4950391-42BC-4934-8010-E150D7B950C3}" destId="{366AA491-FD27-4849-B6BC-A5F5A5DD9A15}" srcOrd="0" destOrd="0" presId="urn:microsoft.com/office/officeart/2005/8/layout/vList5"/>
    <dgm:cxn modelId="{154F1F3E-FB44-4726-A302-C96D821EE34D}" srcId="{B58B5ADA-51BF-453A-9970-5BDA83E95EB6}" destId="{463554D6-856F-40BE-924A-05AEEE8484D7}" srcOrd="0" destOrd="0" parTransId="{80491670-26EE-4742-9B43-A2194BE1E8D8}" sibTransId="{AFDC230E-D27E-47D0-9505-C2FCEE767424}"/>
    <dgm:cxn modelId="{D15FBC40-CDA4-4938-B466-A0B66B2E38CF}" srcId="{E749E631-F74B-445F-94A9-50C5A6F62B8C}" destId="{8A41F1ED-0310-424C-B051-13D57AD4CFD0}" srcOrd="0" destOrd="0" parTransId="{FBFE3A66-F90A-423E-BA68-0341E45BF05D}" sibTransId="{D8EF978B-8E1B-4B3B-8A02-1807C5538A18}"/>
    <dgm:cxn modelId="{D9400360-7156-4985-861B-58439C72473F}" type="presOf" srcId="{30837CB0-65BF-4C15-AC9B-1049EB44A212}" destId="{9A85710B-A323-43FC-98D3-DAA356D83BC7}" srcOrd="0" destOrd="0" presId="urn:microsoft.com/office/officeart/2005/8/layout/vList5"/>
    <dgm:cxn modelId="{9C082B6A-32C1-4F49-99F1-37E9B762F6C3}" type="presOf" srcId="{463554D6-856F-40BE-924A-05AEEE8484D7}" destId="{9C77AA43-A296-410A-98A3-96DC358A019C}" srcOrd="0" destOrd="0" presId="urn:microsoft.com/office/officeart/2005/8/layout/vList5"/>
    <dgm:cxn modelId="{CDE7486B-71F0-4B7C-AD00-2BDCEB9ED913}" srcId="{564BFBAB-CE1C-4E0A-92DA-C9DD8B6DB0EF}" destId="{8BC0D309-0F9C-48A3-9985-F7F11175B2F1}" srcOrd="0" destOrd="0" parTransId="{A3E969A1-6503-4F57-8E8B-485EC9847035}" sibTransId="{26D3D8BB-B46E-4370-AA2C-50475E2697AE}"/>
    <dgm:cxn modelId="{77FCA073-24F3-49B0-9818-7520A6B7D74C}" srcId="{A1D8AD60-FD75-417C-B35A-20B2006921F0}" destId="{B58B5ADA-51BF-453A-9970-5BDA83E95EB6}" srcOrd="0" destOrd="0" parTransId="{2621FABA-E9DE-472F-AF18-00CF0D8CB953}" sibTransId="{AA6264D7-E02E-4896-BB3E-A62F71024D7C}"/>
    <dgm:cxn modelId="{0EBA277F-6342-4F35-B669-01D9D5C33BBE}" srcId="{C55D9AEC-C04C-4980-9F45-64CF56BEC7D1}" destId="{30837CB0-65BF-4C15-AC9B-1049EB44A212}" srcOrd="0" destOrd="0" parTransId="{ED81E30F-BF59-46D6-A666-8A22D96ACCBF}" sibTransId="{9DC2D67B-3756-429D-BF79-277225FCE98F}"/>
    <dgm:cxn modelId="{B3CD9687-FF40-451C-A945-0AE39458EA84}" srcId="{A1D8AD60-FD75-417C-B35A-20B2006921F0}" destId="{C55D9AEC-C04C-4980-9F45-64CF56BEC7D1}" srcOrd="1" destOrd="0" parTransId="{0BE96C16-9FCA-47D0-8261-6AC9C7A88BD1}" sibTransId="{D02979CA-75D8-482A-81B1-FE937368C8C4}"/>
    <dgm:cxn modelId="{EF2BF98A-C38F-4AEA-9423-DCD50CABC5DE}" type="presOf" srcId="{FAE42BC8-FC3B-424B-BAEF-20D9BDEDBB23}" destId="{58DCC944-CE4B-4EB8-AF91-33222C734747}" srcOrd="0" destOrd="0" presId="urn:microsoft.com/office/officeart/2005/8/layout/vList5"/>
    <dgm:cxn modelId="{0C3FB1AD-C546-440E-8E2E-485E9130AF7C}" srcId="{A1D8AD60-FD75-417C-B35A-20B2006921F0}" destId="{564BFBAB-CE1C-4E0A-92DA-C9DD8B6DB0EF}" srcOrd="2" destOrd="0" parTransId="{BB0DC320-FAB7-4C9F-86C6-A2BDB92EB9C5}" sibTransId="{3D5C4DB2-EDC0-4603-843D-DD9E53D7D9F8}"/>
    <dgm:cxn modelId="{016E16D1-8119-4D5A-958B-4A23B450634F}" srcId="{A4950391-42BC-4934-8010-E150D7B950C3}" destId="{FAE42BC8-FC3B-424B-BAEF-20D9BDEDBB23}" srcOrd="0" destOrd="0" parTransId="{D421A393-534C-4BA0-AD19-84323BDF3DEA}" sibTransId="{D805BF04-97D5-4C2D-924C-795E718EF5F8}"/>
    <dgm:cxn modelId="{31E016DA-BF75-455F-906B-A8DF0BE1EEF3}" srcId="{A1D8AD60-FD75-417C-B35A-20B2006921F0}" destId="{E749E631-F74B-445F-94A9-50C5A6F62B8C}" srcOrd="3" destOrd="0" parTransId="{12273832-99E5-4CFD-868A-504B92299B3F}" sibTransId="{C210DB8E-7BCC-40D2-9126-1333627827A1}"/>
    <dgm:cxn modelId="{380B99DA-B8F3-40BF-8432-E5A50C83C60E}" type="presOf" srcId="{E749E631-F74B-445F-94A9-50C5A6F62B8C}" destId="{E7FD9BA6-A611-49CD-8BCD-5FAB9A0BDAF3}" srcOrd="0" destOrd="0" presId="urn:microsoft.com/office/officeart/2005/8/layout/vList5"/>
    <dgm:cxn modelId="{50C8F9DD-3770-40DE-BBD2-A8E9A327DA76}" type="presOf" srcId="{A1D8AD60-FD75-417C-B35A-20B2006921F0}" destId="{07A39B71-647F-428E-933F-DADCCDE8FCA8}" srcOrd="0" destOrd="0" presId="urn:microsoft.com/office/officeart/2005/8/layout/vList5"/>
    <dgm:cxn modelId="{4B5613E6-3D15-408A-8979-0231A5A7A242}" type="presOf" srcId="{C55D9AEC-C04C-4980-9F45-64CF56BEC7D1}" destId="{F160A00B-12F0-462A-8214-E5F3F2872EB4}" srcOrd="0" destOrd="0" presId="urn:microsoft.com/office/officeart/2005/8/layout/vList5"/>
    <dgm:cxn modelId="{A095D3D1-D861-461D-8799-901C51CC4860}" type="presParOf" srcId="{07A39B71-647F-428E-933F-DADCCDE8FCA8}" destId="{65925DF9-C0F1-4C5D-ABCE-EF006CBEF566}" srcOrd="0" destOrd="0" presId="urn:microsoft.com/office/officeart/2005/8/layout/vList5"/>
    <dgm:cxn modelId="{234B5FFA-7D09-4629-AD0F-522EBC1003BE}" type="presParOf" srcId="{65925DF9-C0F1-4C5D-ABCE-EF006CBEF566}" destId="{C0FD1A82-68CA-4267-87FB-08A961C314FA}" srcOrd="0" destOrd="0" presId="urn:microsoft.com/office/officeart/2005/8/layout/vList5"/>
    <dgm:cxn modelId="{96BEEE3E-7A09-4BE5-AA06-2FE110A184E1}" type="presParOf" srcId="{65925DF9-C0F1-4C5D-ABCE-EF006CBEF566}" destId="{9C77AA43-A296-410A-98A3-96DC358A019C}" srcOrd="1" destOrd="0" presId="urn:microsoft.com/office/officeart/2005/8/layout/vList5"/>
    <dgm:cxn modelId="{8C63CF8B-3725-498B-94F6-75C000EFAA50}" type="presParOf" srcId="{07A39B71-647F-428E-933F-DADCCDE8FCA8}" destId="{8E4DDB24-61E0-4122-B995-5685268B07C4}" srcOrd="1" destOrd="0" presId="urn:microsoft.com/office/officeart/2005/8/layout/vList5"/>
    <dgm:cxn modelId="{BA99D1DC-DA1E-4EA9-8F74-1A8C32A53840}" type="presParOf" srcId="{07A39B71-647F-428E-933F-DADCCDE8FCA8}" destId="{AB4DB10A-E713-4A15-BC41-42F5D1710623}" srcOrd="2" destOrd="0" presId="urn:microsoft.com/office/officeart/2005/8/layout/vList5"/>
    <dgm:cxn modelId="{42FBD642-19EC-4009-8D3D-48B43521CB68}" type="presParOf" srcId="{AB4DB10A-E713-4A15-BC41-42F5D1710623}" destId="{F160A00B-12F0-462A-8214-E5F3F2872EB4}" srcOrd="0" destOrd="0" presId="urn:microsoft.com/office/officeart/2005/8/layout/vList5"/>
    <dgm:cxn modelId="{4005E792-C8E2-4E15-8084-CC1569D8DDF7}" type="presParOf" srcId="{AB4DB10A-E713-4A15-BC41-42F5D1710623}" destId="{9A85710B-A323-43FC-98D3-DAA356D83BC7}" srcOrd="1" destOrd="0" presId="urn:microsoft.com/office/officeart/2005/8/layout/vList5"/>
    <dgm:cxn modelId="{7EB34F99-2064-47E6-B044-65CC59855DB3}" type="presParOf" srcId="{07A39B71-647F-428E-933F-DADCCDE8FCA8}" destId="{657B4066-98A4-4279-92B0-F481A7A21F59}" srcOrd="3" destOrd="0" presId="urn:microsoft.com/office/officeart/2005/8/layout/vList5"/>
    <dgm:cxn modelId="{B76A3ABC-7AAD-47B4-A772-A2C45581A03B}" type="presParOf" srcId="{07A39B71-647F-428E-933F-DADCCDE8FCA8}" destId="{11A23619-DAB1-46D3-808C-73DC8AC5EA03}" srcOrd="4" destOrd="0" presId="urn:microsoft.com/office/officeart/2005/8/layout/vList5"/>
    <dgm:cxn modelId="{62449A63-6BA7-477F-90AE-C7E462BFE8A7}" type="presParOf" srcId="{11A23619-DAB1-46D3-808C-73DC8AC5EA03}" destId="{401A0B0A-72FD-4B1A-8967-C0DFFFB36043}" srcOrd="0" destOrd="0" presId="urn:microsoft.com/office/officeart/2005/8/layout/vList5"/>
    <dgm:cxn modelId="{099A337F-F998-4FC7-9778-B565D8DE95D5}" type="presParOf" srcId="{11A23619-DAB1-46D3-808C-73DC8AC5EA03}" destId="{B1BA6BAD-18CF-4F91-BBFE-0AC211AA2038}" srcOrd="1" destOrd="0" presId="urn:microsoft.com/office/officeart/2005/8/layout/vList5"/>
    <dgm:cxn modelId="{ECDEA590-E3B0-4A02-82E6-21D73069592A}" type="presParOf" srcId="{07A39B71-647F-428E-933F-DADCCDE8FCA8}" destId="{345FBE63-DFD8-434E-A2E5-4E99EF017002}" srcOrd="5" destOrd="0" presId="urn:microsoft.com/office/officeart/2005/8/layout/vList5"/>
    <dgm:cxn modelId="{CC3445A3-A98C-4713-A328-EC98A7680E3C}" type="presParOf" srcId="{07A39B71-647F-428E-933F-DADCCDE8FCA8}" destId="{1E29590B-683F-4F99-95B6-8FE0FCA397B5}" srcOrd="6" destOrd="0" presId="urn:microsoft.com/office/officeart/2005/8/layout/vList5"/>
    <dgm:cxn modelId="{290AC1CB-203E-41FA-9B5E-560BC180442B}" type="presParOf" srcId="{1E29590B-683F-4F99-95B6-8FE0FCA397B5}" destId="{E7FD9BA6-A611-49CD-8BCD-5FAB9A0BDAF3}" srcOrd="0" destOrd="0" presId="urn:microsoft.com/office/officeart/2005/8/layout/vList5"/>
    <dgm:cxn modelId="{3D9770FE-6272-49C1-8061-2766CC250F08}" type="presParOf" srcId="{1E29590B-683F-4F99-95B6-8FE0FCA397B5}" destId="{57F67231-0FB0-4EE1-958A-9318A949D06E}" srcOrd="1" destOrd="0" presId="urn:microsoft.com/office/officeart/2005/8/layout/vList5"/>
    <dgm:cxn modelId="{8A7DD0D9-99DD-430E-B532-92F8F60A3FF0}" type="presParOf" srcId="{07A39B71-647F-428E-933F-DADCCDE8FCA8}" destId="{08C8BDC6-CDDE-4F9C-A502-AFE6A714CE9C}" srcOrd="7" destOrd="0" presId="urn:microsoft.com/office/officeart/2005/8/layout/vList5"/>
    <dgm:cxn modelId="{09FB58AE-5092-4982-90C8-70966905F9C3}" type="presParOf" srcId="{07A39B71-647F-428E-933F-DADCCDE8FCA8}" destId="{DF118C53-C04A-4982-B4A9-53C475437607}" srcOrd="8" destOrd="0" presId="urn:microsoft.com/office/officeart/2005/8/layout/vList5"/>
    <dgm:cxn modelId="{2EF1B98C-AFDB-4C05-B532-898412083122}" type="presParOf" srcId="{DF118C53-C04A-4982-B4A9-53C475437607}" destId="{366AA491-FD27-4849-B6BC-A5F5A5DD9A15}" srcOrd="0" destOrd="0" presId="urn:microsoft.com/office/officeart/2005/8/layout/vList5"/>
    <dgm:cxn modelId="{39C65CB3-4283-4102-9207-AF2EC889A670}" type="presParOf" srcId="{DF118C53-C04A-4982-B4A9-53C475437607}" destId="{58DCC944-CE4B-4EB8-AF91-33222C73474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7E71E9-C861-4252-A8B3-7133E3096461}">
      <dsp:nvSpPr>
        <dsp:cNvPr id="0" name=""/>
        <dsp:cNvSpPr/>
      </dsp:nvSpPr>
      <dsp:spPr>
        <a:xfrm>
          <a:off x="587219" y="0"/>
          <a:ext cx="6655153" cy="2997200"/>
        </a:xfrm>
        <a:prstGeom prst="rightArrow">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0FAD57-6986-4AE2-A3DE-AE00CF9B49C2}">
      <dsp:nvSpPr>
        <dsp:cNvPr id="0" name=""/>
        <dsp:cNvSpPr/>
      </dsp:nvSpPr>
      <dsp:spPr>
        <a:xfrm>
          <a:off x="200518" y="899160"/>
          <a:ext cx="2348877" cy="119888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Collects </a:t>
          </a:r>
          <a:r>
            <a:rPr lang="en-US" sz="2100" b="1" kern="1200" dirty="0">
              <a:solidFill>
                <a:schemeClr val="accent6">
                  <a:lumMod val="75000"/>
                </a:schemeClr>
              </a:solidFill>
            </a:rPr>
            <a:t>data</a:t>
          </a:r>
          <a:r>
            <a:rPr lang="en-US" sz="2100" b="0" kern="1200" dirty="0"/>
            <a:t> </a:t>
          </a:r>
          <a:br>
            <a:rPr lang="en-US" sz="2100" b="0" kern="1200" dirty="0"/>
          </a:br>
          <a:r>
            <a:rPr lang="en-US" sz="2100" b="0" kern="1200" dirty="0"/>
            <a:t>(input)</a:t>
          </a:r>
          <a:endParaRPr lang="en-US" sz="2100" kern="1200" dirty="0"/>
        </a:p>
      </dsp:txBody>
      <dsp:txXfrm>
        <a:off x="259042" y="957684"/>
        <a:ext cx="2231829" cy="1081832"/>
      </dsp:txXfrm>
    </dsp:sp>
    <dsp:sp modelId="{4C7C901D-E847-4BA3-AC60-D3B610B8E90D}">
      <dsp:nvSpPr>
        <dsp:cNvPr id="0" name=""/>
        <dsp:cNvSpPr/>
      </dsp:nvSpPr>
      <dsp:spPr>
        <a:xfrm>
          <a:off x="2740357" y="899160"/>
          <a:ext cx="2348877" cy="119888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Processing</a:t>
          </a:r>
        </a:p>
      </dsp:txBody>
      <dsp:txXfrm>
        <a:off x="2798881" y="957684"/>
        <a:ext cx="2231829" cy="1081832"/>
      </dsp:txXfrm>
    </dsp:sp>
    <dsp:sp modelId="{E12E5BBC-717A-4906-B450-1D7042878745}">
      <dsp:nvSpPr>
        <dsp:cNvPr id="0" name=""/>
        <dsp:cNvSpPr/>
      </dsp:nvSpPr>
      <dsp:spPr>
        <a:xfrm>
          <a:off x="5280195" y="899160"/>
          <a:ext cx="2348877" cy="1198880"/>
        </a:xfrm>
        <a:prstGeom prst="roundRect">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Produces </a:t>
          </a:r>
          <a:r>
            <a:rPr lang="en-US" sz="2100" b="1" kern="1200" dirty="0">
              <a:solidFill>
                <a:schemeClr val="accent6">
                  <a:lumMod val="75000"/>
                </a:schemeClr>
              </a:solidFill>
            </a:rPr>
            <a:t>information</a:t>
          </a:r>
          <a:r>
            <a:rPr lang="en-US" sz="2100" b="0" kern="1200" dirty="0"/>
            <a:t> (output)</a:t>
          </a:r>
          <a:endParaRPr lang="en-US" sz="2100" kern="1200" dirty="0"/>
        </a:p>
      </dsp:txBody>
      <dsp:txXfrm>
        <a:off x="5338719" y="957684"/>
        <a:ext cx="2231829" cy="10818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204A9-B514-4F4D-8F7A-491ED8570097}">
      <dsp:nvSpPr>
        <dsp:cNvPr id="0" name=""/>
        <dsp:cNvSpPr/>
      </dsp:nvSpPr>
      <dsp:spPr>
        <a:xfrm>
          <a:off x="4143" y="382740"/>
          <a:ext cx="1588293" cy="472244"/>
        </a:xfrm>
        <a:prstGeom prst="rect">
          <a:avLst/>
        </a:prstGeom>
        <a:gradFill rotWithShape="0">
          <a:gsLst>
            <a:gs pos="0">
              <a:schemeClr val="accent6">
                <a:alpha val="90000"/>
                <a:hueOff val="0"/>
                <a:satOff val="0"/>
                <a:lumOff val="0"/>
                <a:alphaOff val="0"/>
                <a:shade val="51000"/>
                <a:satMod val="130000"/>
              </a:schemeClr>
            </a:gs>
            <a:gs pos="80000">
              <a:schemeClr val="accent6">
                <a:alpha val="90000"/>
                <a:hueOff val="0"/>
                <a:satOff val="0"/>
                <a:lumOff val="0"/>
                <a:alphaOff val="0"/>
                <a:shade val="93000"/>
                <a:satMod val="130000"/>
              </a:schemeClr>
            </a:gs>
            <a:gs pos="100000">
              <a:schemeClr val="accent6">
                <a:alpha val="90000"/>
                <a:hueOff val="0"/>
                <a:satOff val="0"/>
                <a:lumOff val="0"/>
                <a:alphaOff val="0"/>
                <a:shade val="94000"/>
                <a:satMod val="135000"/>
              </a:schemeClr>
            </a:gs>
          </a:gsLst>
          <a:lin ang="16200000" scaled="0"/>
        </a:gradFill>
        <a:ln w="9525" cap="flat" cmpd="sng" algn="ctr">
          <a:solidFill>
            <a:schemeClr val="accent6">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Consumer Electronics</a:t>
          </a:r>
        </a:p>
      </dsp:txBody>
      <dsp:txXfrm>
        <a:off x="4143" y="382740"/>
        <a:ext cx="1588293" cy="472244"/>
      </dsp:txXfrm>
    </dsp:sp>
    <dsp:sp modelId="{13B1964C-4357-4202-A9F5-C99A007CC299}">
      <dsp:nvSpPr>
        <dsp:cNvPr id="0" name=""/>
        <dsp:cNvSpPr/>
      </dsp:nvSpPr>
      <dsp:spPr>
        <a:xfrm>
          <a:off x="4143" y="854984"/>
          <a:ext cx="1588293" cy="1962675"/>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Mobile and digital telephones</a:t>
          </a:r>
        </a:p>
        <a:p>
          <a:pPr marL="114300" lvl="1" indent="-114300" algn="l" defTabSz="577850">
            <a:lnSpc>
              <a:spcPct val="90000"/>
            </a:lnSpc>
            <a:spcBef>
              <a:spcPct val="0"/>
            </a:spcBef>
            <a:spcAft>
              <a:spcPct val="15000"/>
            </a:spcAft>
            <a:buChar char="•"/>
          </a:pPr>
          <a:r>
            <a:rPr lang="en-US" sz="1300" kern="1200" dirty="0"/>
            <a:t>Digital televisions</a:t>
          </a:r>
        </a:p>
        <a:p>
          <a:pPr marL="114300" lvl="1" indent="-114300" algn="l" defTabSz="577850">
            <a:lnSpc>
              <a:spcPct val="90000"/>
            </a:lnSpc>
            <a:spcBef>
              <a:spcPct val="0"/>
            </a:spcBef>
            <a:spcAft>
              <a:spcPct val="15000"/>
            </a:spcAft>
            <a:buChar char="•"/>
          </a:pPr>
          <a:r>
            <a:rPr lang="en-US" sz="1300" kern="1200" dirty="0"/>
            <a:t>Cameras</a:t>
          </a:r>
        </a:p>
        <a:p>
          <a:pPr marL="114300" lvl="1" indent="-114300" algn="l" defTabSz="577850">
            <a:lnSpc>
              <a:spcPct val="90000"/>
            </a:lnSpc>
            <a:spcBef>
              <a:spcPct val="0"/>
            </a:spcBef>
            <a:spcAft>
              <a:spcPct val="15000"/>
            </a:spcAft>
            <a:buChar char="•"/>
          </a:pPr>
          <a:r>
            <a:rPr lang="en-US" sz="1300" kern="1200" dirty="0"/>
            <a:t>Video recorders</a:t>
          </a:r>
        </a:p>
        <a:p>
          <a:pPr marL="114300" lvl="1" indent="-114300" algn="l" defTabSz="577850">
            <a:lnSpc>
              <a:spcPct val="90000"/>
            </a:lnSpc>
            <a:spcBef>
              <a:spcPct val="0"/>
            </a:spcBef>
            <a:spcAft>
              <a:spcPct val="15000"/>
            </a:spcAft>
            <a:buChar char="•"/>
          </a:pPr>
          <a:r>
            <a:rPr lang="en-US" sz="1300" kern="1200" dirty="0"/>
            <a:t>DVD players and recorders</a:t>
          </a:r>
        </a:p>
        <a:p>
          <a:pPr marL="114300" lvl="1" indent="-114300" algn="l" defTabSz="577850">
            <a:lnSpc>
              <a:spcPct val="90000"/>
            </a:lnSpc>
            <a:spcBef>
              <a:spcPct val="0"/>
            </a:spcBef>
            <a:spcAft>
              <a:spcPct val="15000"/>
            </a:spcAft>
            <a:buChar char="•"/>
          </a:pPr>
          <a:r>
            <a:rPr lang="en-US" sz="1300" kern="1200" dirty="0"/>
            <a:t>Answering machines</a:t>
          </a:r>
        </a:p>
      </dsp:txBody>
      <dsp:txXfrm>
        <a:off x="4143" y="854984"/>
        <a:ext cx="1588293" cy="1962675"/>
      </dsp:txXfrm>
    </dsp:sp>
    <dsp:sp modelId="{F8B92D4E-99AE-4D5D-9C60-6DD4B9E010F1}">
      <dsp:nvSpPr>
        <dsp:cNvPr id="0" name=""/>
        <dsp:cNvSpPr/>
      </dsp:nvSpPr>
      <dsp:spPr>
        <a:xfrm>
          <a:off x="1814798" y="382740"/>
          <a:ext cx="1588293" cy="472244"/>
        </a:xfrm>
        <a:prstGeom prst="rect">
          <a:avLst/>
        </a:prstGeom>
        <a:gradFill rotWithShape="0">
          <a:gsLst>
            <a:gs pos="0">
              <a:schemeClr val="accent6">
                <a:alpha val="90000"/>
                <a:hueOff val="0"/>
                <a:satOff val="0"/>
                <a:lumOff val="0"/>
                <a:alphaOff val="-10000"/>
                <a:shade val="51000"/>
                <a:satMod val="130000"/>
              </a:schemeClr>
            </a:gs>
            <a:gs pos="80000">
              <a:schemeClr val="accent6">
                <a:alpha val="90000"/>
                <a:hueOff val="0"/>
                <a:satOff val="0"/>
                <a:lumOff val="0"/>
                <a:alphaOff val="-10000"/>
                <a:shade val="93000"/>
                <a:satMod val="130000"/>
              </a:schemeClr>
            </a:gs>
            <a:gs pos="100000">
              <a:schemeClr val="accent6">
                <a:alpha val="90000"/>
                <a:hueOff val="0"/>
                <a:satOff val="0"/>
                <a:lumOff val="0"/>
                <a:alphaOff val="-10000"/>
                <a:shade val="94000"/>
                <a:satMod val="135000"/>
              </a:schemeClr>
            </a:gs>
          </a:gsLst>
          <a:lin ang="16200000" scaled="0"/>
        </a:gradFill>
        <a:ln w="9525" cap="flat" cmpd="sng" algn="ctr">
          <a:solidFill>
            <a:schemeClr val="accent6">
              <a:alpha val="90000"/>
              <a:hueOff val="0"/>
              <a:satOff val="0"/>
              <a:lumOff val="0"/>
              <a:alphaOff val="-10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Home Automation Devices</a:t>
          </a:r>
        </a:p>
      </dsp:txBody>
      <dsp:txXfrm>
        <a:off x="1814798" y="382740"/>
        <a:ext cx="1588293" cy="472244"/>
      </dsp:txXfrm>
    </dsp:sp>
    <dsp:sp modelId="{2768F473-058B-463B-8407-E5E21E43AEC1}">
      <dsp:nvSpPr>
        <dsp:cNvPr id="0" name=""/>
        <dsp:cNvSpPr/>
      </dsp:nvSpPr>
      <dsp:spPr>
        <a:xfrm>
          <a:off x="1814798" y="854984"/>
          <a:ext cx="1588293" cy="1962675"/>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Thermostats</a:t>
          </a:r>
        </a:p>
        <a:p>
          <a:pPr marL="114300" lvl="1" indent="-114300" algn="l" defTabSz="577850">
            <a:lnSpc>
              <a:spcPct val="90000"/>
            </a:lnSpc>
            <a:spcBef>
              <a:spcPct val="0"/>
            </a:spcBef>
            <a:spcAft>
              <a:spcPct val="15000"/>
            </a:spcAft>
            <a:buChar char="•"/>
          </a:pPr>
          <a:r>
            <a:rPr lang="en-US" sz="1300" kern="1200" dirty="0"/>
            <a:t>Sprinkling systems</a:t>
          </a:r>
        </a:p>
        <a:p>
          <a:pPr marL="114300" lvl="1" indent="-114300" algn="l" defTabSz="577850">
            <a:lnSpc>
              <a:spcPct val="90000"/>
            </a:lnSpc>
            <a:spcBef>
              <a:spcPct val="0"/>
            </a:spcBef>
            <a:spcAft>
              <a:spcPct val="15000"/>
            </a:spcAft>
            <a:buChar char="•"/>
          </a:pPr>
          <a:r>
            <a:rPr lang="en-US" sz="1300" kern="1200" dirty="0"/>
            <a:t>Security monitoring systems</a:t>
          </a:r>
        </a:p>
        <a:p>
          <a:pPr marL="114300" lvl="1" indent="-114300" algn="l" defTabSz="577850">
            <a:lnSpc>
              <a:spcPct val="90000"/>
            </a:lnSpc>
            <a:spcBef>
              <a:spcPct val="0"/>
            </a:spcBef>
            <a:spcAft>
              <a:spcPct val="15000"/>
            </a:spcAft>
            <a:buChar char="•"/>
          </a:pPr>
          <a:r>
            <a:rPr lang="en-US" sz="1300" kern="1200" dirty="0"/>
            <a:t>Appliances</a:t>
          </a:r>
        </a:p>
        <a:p>
          <a:pPr marL="114300" lvl="1" indent="-114300" algn="l" defTabSz="577850">
            <a:lnSpc>
              <a:spcPct val="90000"/>
            </a:lnSpc>
            <a:spcBef>
              <a:spcPct val="0"/>
            </a:spcBef>
            <a:spcAft>
              <a:spcPct val="15000"/>
            </a:spcAft>
            <a:buChar char="•"/>
          </a:pPr>
          <a:r>
            <a:rPr lang="en-US" sz="1300" kern="1200" dirty="0"/>
            <a:t>Lights</a:t>
          </a:r>
        </a:p>
      </dsp:txBody>
      <dsp:txXfrm>
        <a:off x="1814798" y="854984"/>
        <a:ext cx="1588293" cy="1962675"/>
      </dsp:txXfrm>
    </dsp:sp>
    <dsp:sp modelId="{2CF432E0-0428-4C30-BC96-D80F2765DE9A}">
      <dsp:nvSpPr>
        <dsp:cNvPr id="0" name=""/>
        <dsp:cNvSpPr/>
      </dsp:nvSpPr>
      <dsp:spPr>
        <a:xfrm>
          <a:off x="3625453" y="382740"/>
          <a:ext cx="1588293" cy="472244"/>
        </a:xfrm>
        <a:prstGeom prst="rect">
          <a:avLst/>
        </a:prstGeom>
        <a:gradFill rotWithShape="0">
          <a:gsLst>
            <a:gs pos="0">
              <a:schemeClr val="accent6">
                <a:alpha val="90000"/>
                <a:hueOff val="0"/>
                <a:satOff val="0"/>
                <a:lumOff val="0"/>
                <a:alphaOff val="-20000"/>
                <a:shade val="51000"/>
                <a:satMod val="130000"/>
              </a:schemeClr>
            </a:gs>
            <a:gs pos="80000">
              <a:schemeClr val="accent6">
                <a:alpha val="90000"/>
                <a:hueOff val="0"/>
                <a:satOff val="0"/>
                <a:lumOff val="0"/>
                <a:alphaOff val="-20000"/>
                <a:shade val="93000"/>
                <a:satMod val="130000"/>
              </a:schemeClr>
            </a:gs>
            <a:gs pos="100000">
              <a:schemeClr val="accent6">
                <a:alpha val="90000"/>
                <a:hueOff val="0"/>
                <a:satOff val="0"/>
                <a:lumOff val="0"/>
                <a:alphaOff val="-20000"/>
                <a:shade val="94000"/>
                <a:satMod val="135000"/>
              </a:schemeClr>
            </a:gs>
          </a:gsLst>
          <a:lin ang="16200000" scaled="0"/>
        </a:gradFill>
        <a:ln w="9525" cap="flat" cmpd="sng" algn="ctr">
          <a:solidFill>
            <a:schemeClr val="accent6">
              <a:alpha val="90000"/>
              <a:hueOff val="0"/>
              <a:satOff val="0"/>
              <a:lumOff val="0"/>
              <a:alphaOff val="-20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Automobiles</a:t>
          </a:r>
        </a:p>
      </dsp:txBody>
      <dsp:txXfrm>
        <a:off x="3625453" y="382740"/>
        <a:ext cx="1588293" cy="472244"/>
      </dsp:txXfrm>
    </dsp:sp>
    <dsp:sp modelId="{6077DB10-B152-4189-8D0E-6F7416B69D0D}">
      <dsp:nvSpPr>
        <dsp:cNvPr id="0" name=""/>
        <dsp:cNvSpPr/>
      </dsp:nvSpPr>
      <dsp:spPr>
        <a:xfrm>
          <a:off x="3625453" y="854984"/>
          <a:ext cx="1588293" cy="1962675"/>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Antilock brakes</a:t>
          </a:r>
        </a:p>
        <a:p>
          <a:pPr marL="114300" lvl="1" indent="-114300" algn="l" defTabSz="577850">
            <a:lnSpc>
              <a:spcPct val="90000"/>
            </a:lnSpc>
            <a:spcBef>
              <a:spcPct val="0"/>
            </a:spcBef>
            <a:spcAft>
              <a:spcPct val="15000"/>
            </a:spcAft>
            <a:buChar char="•"/>
          </a:pPr>
          <a:r>
            <a:rPr lang="en-US" sz="1300" kern="1200" dirty="0"/>
            <a:t>Engine control modules</a:t>
          </a:r>
        </a:p>
        <a:p>
          <a:pPr marL="114300" lvl="1" indent="-114300" algn="l" defTabSz="577850">
            <a:lnSpc>
              <a:spcPct val="90000"/>
            </a:lnSpc>
            <a:spcBef>
              <a:spcPct val="0"/>
            </a:spcBef>
            <a:spcAft>
              <a:spcPct val="15000"/>
            </a:spcAft>
            <a:buChar char="•"/>
          </a:pPr>
          <a:r>
            <a:rPr lang="en-US" sz="1300" kern="1200" dirty="0"/>
            <a:t>Airbag controller</a:t>
          </a:r>
        </a:p>
        <a:p>
          <a:pPr marL="114300" lvl="1" indent="-114300" algn="l" defTabSz="577850">
            <a:lnSpc>
              <a:spcPct val="90000"/>
            </a:lnSpc>
            <a:spcBef>
              <a:spcPct val="0"/>
            </a:spcBef>
            <a:spcAft>
              <a:spcPct val="15000"/>
            </a:spcAft>
            <a:buChar char="•"/>
          </a:pPr>
          <a:r>
            <a:rPr lang="en-US" sz="1300" kern="1200" dirty="0"/>
            <a:t>Cruise control</a:t>
          </a:r>
        </a:p>
      </dsp:txBody>
      <dsp:txXfrm>
        <a:off x="3625453" y="854984"/>
        <a:ext cx="1588293" cy="1962675"/>
      </dsp:txXfrm>
    </dsp:sp>
    <dsp:sp modelId="{34069310-21AB-4910-BE73-60BF49739F77}">
      <dsp:nvSpPr>
        <dsp:cNvPr id="0" name=""/>
        <dsp:cNvSpPr/>
      </dsp:nvSpPr>
      <dsp:spPr>
        <a:xfrm>
          <a:off x="5436108" y="382740"/>
          <a:ext cx="1588293" cy="472244"/>
        </a:xfrm>
        <a:prstGeom prst="rect">
          <a:avLst/>
        </a:prstGeom>
        <a:gradFill rotWithShape="0">
          <a:gsLst>
            <a:gs pos="0">
              <a:schemeClr val="accent6">
                <a:alpha val="90000"/>
                <a:hueOff val="0"/>
                <a:satOff val="0"/>
                <a:lumOff val="0"/>
                <a:alphaOff val="-30000"/>
                <a:shade val="51000"/>
                <a:satMod val="130000"/>
              </a:schemeClr>
            </a:gs>
            <a:gs pos="80000">
              <a:schemeClr val="accent6">
                <a:alpha val="90000"/>
                <a:hueOff val="0"/>
                <a:satOff val="0"/>
                <a:lumOff val="0"/>
                <a:alphaOff val="-30000"/>
                <a:shade val="93000"/>
                <a:satMod val="130000"/>
              </a:schemeClr>
            </a:gs>
            <a:gs pos="100000">
              <a:schemeClr val="accent6">
                <a:alpha val="90000"/>
                <a:hueOff val="0"/>
                <a:satOff val="0"/>
                <a:lumOff val="0"/>
                <a:alphaOff val="-30000"/>
                <a:shade val="94000"/>
                <a:satMod val="135000"/>
              </a:schemeClr>
            </a:gs>
          </a:gsLst>
          <a:lin ang="16200000" scaled="0"/>
        </a:gradFill>
        <a:ln w="9525" cap="flat" cmpd="sng" algn="ctr">
          <a:solidFill>
            <a:schemeClr val="accent6">
              <a:alpha val="90000"/>
              <a:hueOff val="0"/>
              <a:satOff val="0"/>
              <a:lumOff val="0"/>
              <a:alphaOff val="-30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Process Controllers and Robotics</a:t>
          </a:r>
        </a:p>
      </dsp:txBody>
      <dsp:txXfrm>
        <a:off x="5436108" y="382740"/>
        <a:ext cx="1588293" cy="472244"/>
      </dsp:txXfrm>
    </dsp:sp>
    <dsp:sp modelId="{33D4B8C3-05FF-4154-B30C-FFFE52BD5F8D}">
      <dsp:nvSpPr>
        <dsp:cNvPr id="0" name=""/>
        <dsp:cNvSpPr/>
      </dsp:nvSpPr>
      <dsp:spPr>
        <a:xfrm>
          <a:off x="5436108" y="854984"/>
          <a:ext cx="1588293" cy="1962675"/>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Remote monitoring systems</a:t>
          </a:r>
        </a:p>
        <a:p>
          <a:pPr marL="114300" lvl="1" indent="-114300" algn="l" defTabSz="577850">
            <a:lnSpc>
              <a:spcPct val="90000"/>
            </a:lnSpc>
            <a:spcBef>
              <a:spcPct val="0"/>
            </a:spcBef>
            <a:spcAft>
              <a:spcPct val="15000"/>
            </a:spcAft>
            <a:buChar char="•"/>
          </a:pPr>
          <a:r>
            <a:rPr lang="en-US" sz="1300" kern="1200" dirty="0"/>
            <a:t>Power monitors</a:t>
          </a:r>
        </a:p>
        <a:p>
          <a:pPr marL="114300" lvl="1" indent="-114300" algn="l" defTabSz="577850">
            <a:lnSpc>
              <a:spcPct val="90000"/>
            </a:lnSpc>
            <a:spcBef>
              <a:spcPct val="0"/>
            </a:spcBef>
            <a:spcAft>
              <a:spcPct val="15000"/>
            </a:spcAft>
            <a:buChar char="•"/>
          </a:pPr>
          <a:r>
            <a:rPr lang="en-US" sz="1300" kern="1200" dirty="0"/>
            <a:t>Machine controllers</a:t>
          </a:r>
        </a:p>
        <a:p>
          <a:pPr marL="114300" lvl="1" indent="-114300" algn="l" defTabSz="577850">
            <a:lnSpc>
              <a:spcPct val="90000"/>
            </a:lnSpc>
            <a:spcBef>
              <a:spcPct val="0"/>
            </a:spcBef>
            <a:spcAft>
              <a:spcPct val="15000"/>
            </a:spcAft>
            <a:buChar char="•"/>
          </a:pPr>
          <a:r>
            <a:rPr lang="en-US" sz="1300" kern="1200" dirty="0"/>
            <a:t>Medical devices</a:t>
          </a:r>
        </a:p>
      </dsp:txBody>
      <dsp:txXfrm>
        <a:off x="5436108" y="854984"/>
        <a:ext cx="1588293" cy="1962675"/>
      </dsp:txXfrm>
    </dsp:sp>
    <dsp:sp modelId="{9B5E3DDC-E08E-4455-A35B-5BFB55D5F554}">
      <dsp:nvSpPr>
        <dsp:cNvPr id="0" name=""/>
        <dsp:cNvSpPr/>
      </dsp:nvSpPr>
      <dsp:spPr>
        <a:xfrm>
          <a:off x="7246762" y="382740"/>
          <a:ext cx="1588293" cy="472244"/>
        </a:xfrm>
        <a:prstGeom prst="rect">
          <a:avLst/>
        </a:prstGeom>
        <a:gradFill rotWithShape="0">
          <a:gsLst>
            <a:gs pos="0">
              <a:schemeClr val="accent6">
                <a:alpha val="90000"/>
                <a:hueOff val="0"/>
                <a:satOff val="0"/>
                <a:lumOff val="0"/>
                <a:alphaOff val="-40000"/>
                <a:shade val="51000"/>
                <a:satMod val="130000"/>
              </a:schemeClr>
            </a:gs>
            <a:gs pos="80000">
              <a:schemeClr val="accent6">
                <a:alpha val="90000"/>
                <a:hueOff val="0"/>
                <a:satOff val="0"/>
                <a:lumOff val="0"/>
                <a:alphaOff val="-40000"/>
                <a:shade val="93000"/>
                <a:satMod val="130000"/>
              </a:schemeClr>
            </a:gs>
            <a:gs pos="100000">
              <a:schemeClr val="accent6">
                <a:alpha val="90000"/>
                <a:hueOff val="0"/>
                <a:satOff val="0"/>
                <a:lumOff val="0"/>
                <a:alphaOff val="-40000"/>
                <a:shade val="94000"/>
                <a:satMod val="135000"/>
              </a:schemeClr>
            </a:gs>
          </a:gsLst>
          <a:lin ang="16200000" scaled="0"/>
        </a:gradFill>
        <a:ln w="9525" cap="flat" cmpd="sng" algn="ctr">
          <a:solidFill>
            <a:schemeClr val="accent6">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en-US" sz="1300" kern="1200" dirty="0"/>
            <a:t>Computer Devices and Office Machines</a:t>
          </a:r>
        </a:p>
      </dsp:txBody>
      <dsp:txXfrm>
        <a:off x="7246762" y="382740"/>
        <a:ext cx="1588293" cy="472244"/>
      </dsp:txXfrm>
    </dsp:sp>
    <dsp:sp modelId="{EAEF9E12-D71A-44EF-BE36-7C561571FCA6}">
      <dsp:nvSpPr>
        <dsp:cNvPr id="0" name=""/>
        <dsp:cNvSpPr/>
      </dsp:nvSpPr>
      <dsp:spPr>
        <a:xfrm>
          <a:off x="7246762" y="854984"/>
          <a:ext cx="1588293" cy="1962675"/>
        </a:xfrm>
        <a:prstGeom prst="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a:lnSpc>
              <a:spcPct val="90000"/>
            </a:lnSpc>
            <a:spcBef>
              <a:spcPct val="0"/>
            </a:spcBef>
            <a:spcAft>
              <a:spcPct val="15000"/>
            </a:spcAft>
            <a:buChar char="•"/>
          </a:pPr>
          <a:r>
            <a:rPr lang="en-US" sz="1300" kern="1200" dirty="0"/>
            <a:t>Keyboards</a:t>
          </a:r>
        </a:p>
        <a:p>
          <a:pPr marL="114300" lvl="1" indent="-114300" algn="l" defTabSz="577850">
            <a:lnSpc>
              <a:spcPct val="90000"/>
            </a:lnSpc>
            <a:spcBef>
              <a:spcPct val="0"/>
            </a:spcBef>
            <a:spcAft>
              <a:spcPct val="15000"/>
            </a:spcAft>
            <a:buChar char="•"/>
          </a:pPr>
          <a:r>
            <a:rPr lang="en-US" sz="1300" kern="1200" dirty="0"/>
            <a:t>Printers</a:t>
          </a:r>
        </a:p>
        <a:p>
          <a:pPr marL="114300" lvl="1" indent="-114300" algn="l" defTabSz="577850">
            <a:lnSpc>
              <a:spcPct val="90000"/>
            </a:lnSpc>
            <a:spcBef>
              <a:spcPct val="0"/>
            </a:spcBef>
            <a:spcAft>
              <a:spcPct val="15000"/>
            </a:spcAft>
            <a:buChar char="•"/>
          </a:pPr>
          <a:r>
            <a:rPr lang="en-US" sz="1300" kern="1200" dirty="0"/>
            <a:t>Faxes</a:t>
          </a:r>
        </a:p>
        <a:p>
          <a:pPr marL="114300" lvl="1" indent="-114300" algn="l" defTabSz="577850">
            <a:lnSpc>
              <a:spcPct val="90000"/>
            </a:lnSpc>
            <a:spcBef>
              <a:spcPct val="0"/>
            </a:spcBef>
            <a:spcAft>
              <a:spcPct val="15000"/>
            </a:spcAft>
            <a:buChar char="•"/>
          </a:pPr>
          <a:r>
            <a:rPr lang="en-US" sz="1300" kern="1200" dirty="0"/>
            <a:t>Copiers</a:t>
          </a:r>
        </a:p>
      </dsp:txBody>
      <dsp:txXfrm>
        <a:off x="7246762" y="854984"/>
        <a:ext cx="1588293" cy="1962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7AA43-A296-410A-98A3-96DC358A019C}">
      <dsp:nvSpPr>
        <dsp:cNvPr id="0" name=""/>
        <dsp:cNvSpPr/>
      </dsp:nvSpPr>
      <dsp:spPr>
        <a:xfrm rot="5400000">
          <a:off x="5729447" y="-3197815"/>
          <a:ext cx="631318" cy="718838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Allows you to enter data and instructions into a computer</a:t>
          </a:r>
        </a:p>
      </dsp:txBody>
      <dsp:txXfrm rot="-5400000">
        <a:off x="2450912" y="111538"/>
        <a:ext cx="7157570" cy="569682"/>
      </dsp:txXfrm>
    </dsp:sp>
    <dsp:sp modelId="{C0FD1A82-68CA-4267-87FB-08A961C314FA}">
      <dsp:nvSpPr>
        <dsp:cNvPr id="0" name=""/>
        <dsp:cNvSpPr/>
      </dsp:nvSpPr>
      <dsp:spPr>
        <a:xfrm>
          <a:off x="83819" y="1804"/>
          <a:ext cx="2367093" cy="789148"/>
        </a:xfrm>
        <a:prstGeom prst="roundRect">
          <a:avLst/>
        </a:prstGeom>
        <a:gradFill rotWithShape="0">
          <a:gsLst>
            <a:gs pos="0">
              <a:schemeClr val="accent6">
                <a:shade val="80000"/>
                <a:hueOff val="0"/>
                <a:satOff val="0"/>
                <a:lumOff val="0"/>
                <a:alphaOff val="0"/>
                <a:shade val="51000"/>
                <a:satMod val="130000"/>
              </a:schemeClr>
            </a:gs>
            <a:gs pos="80000">
              <a:schemeClr val="accent6">
                <a:shade val="80000"/>
                <a:hueOff val="0"/>
                <a:satOff val="0"/>
                <a:lumOff val="0"/>
                <a:alphaOff val="0"/>
                <a:shade val="93000"/>
                <a:satMod val="130000"/>
              </a:schemeClr>
            </a:gs>
            <a:gs pos="100000">
              <a:schemeClr val="accent6">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Input Device</a:t>
          </a:r>
        </a:p>
      </dsp:txBody>
      <dsp:txXfrm>
        <a:off x="122342" y="40327"/>
        <a:ext cx="2290047" cy="712102"/>
      </dsp:txXfrm>
    </dsp:sp>
    <dsp:sp modelId="{9A85710B-A323-43FC-98D3-DAA356D83BC7}">
      <dsp:nvSpPr>
        <dsp:cNvPr id="0" name=""/>
        <dsp:cNvSpPr/>
      </dsp:nvSpPr>
      <dsp:spPr>
        <a:xfrm rot="5400000">
          <a:off x="5729447" y="-2369209"/>
          <a:ext cx="631318" cy="718838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Hardware component that conveys information to one or more people</a:t>
          </a:r>
        </a:p>
      </dsp:txBody>
      <dsp:txXfrm rot="-5400000">
        <a:off x="2450912" y="940144"/>
        <a:ext cx="7157570" cy="569682"/>
      </dsp:txXfrm>
    </dsp:sp>
    <dsp:sp modelId="{F160A00B-12F0-462A-8214-E5F3F2872EB4}">
      <dsp:nvSpPr>
        <dsp:cNvPr id="0" name=""/>
        <dsp:cNvSpPr/>
      </dsp:nvSpPr>
      <dsp:spPr>
        <a:xfrm>
          <a:off x="83819" y="830410"/>
          <a:ext cx="2367093" cy="789148"/>
        </a:xfrm>
        <a:prstGeom prst="roundRect">
          <a:avLst/>
        </a:prstGeom>
        <a:gradFill rotWithShape="0">
          <a:gsLst>
            <a:gs pos="0">
              <a:schemeClr val="accent6">
                <a:shade val="80000"/>
                <a:hueOff val="-95423"/>
                <a:satOff val="4252"/>
                <a:lumOff val="5945"/>
                <a:alphaOff val="0"/>
                <a:shade val="51000"/>
                <a:satMod val="130000"/>
              </a:schemeClr>
            </a:gs>
            <a:gs pos="80000">
              <a:schemeClr val="accent6">
                <a:shade val="80000"/>
                <a:hueOff val="-95423"/>
                <a:satOff val="4252"/>
                <a:lumOff val="5945"/>
                <a:alphaOff val="0"/>
                <a:shade val="93000"/>
                <a:satMod val="130000"/>
              </a:schemeClr>
            </a:gs>
            <a:gs pos="100000">
              <a:schemeClr val="accent6">
                <a:shade val="80000"/>
                <a:hueOff val="-95423"/>
                <a:satOff val="4252"/>
                <a:lumOff val="59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Output Device</a:t>
          </a:r>
        </a:p>
      </dsp:txBody>
      <dsp:txXfrm>
        <a:off x="122342" y="868933"/>
        <a:ext cx="2290047" cy="712102"/>
      </dsp:txXfrm>
    </dsp:sp>
    <dsp:sp modelId="{B1BA6BAD-18CF-4F91-BBFE-0AC211AA2038}">
      <dsp:nvSpPr>
        <dsp:cNvPr id="0" name=""/>
        <dsp:cNvSpPr/>
      </dsp:nvSpPr>
      <dsp:spPr>
        <a:xfrm rot="5400000">
          <a:off x="5729447" y="-1540604"/>
          <a:ext cx="631318" cy="718838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Case that contains the electronic components of the computer that are used to process data</a:t>
          </a:r>
        </a:p>
      </dsp:txBody>
      <dsp:txXfrm rot="-5400000">
        <a:off x="2450912" y="1768749"/>
        <a:ext cx="7157570" cy="569682"/>
      </dsp:txXfrm>
    </dsp:sp>
    <dsp:sp modelId="{401A0B0A-72FD-4B1A-8967-C0DFFFB36043}">
      <dsp:nvSpPr>
        <dsp:cNvPr id="0" name=""/>
        <dsp:cNvSpPr/>
      </dsp:nvSpPr>
      <dsp:spPr>
        <a:xfrm>
          <a:off x="83819" y="1659015"/>
          <a:ext cx="2367093" cy="789148"/>
        </a:xfrm>
        <a:prstGeom prst="roundRect">
          <a:avLst/>
        </a:prstGeom>
        <a:gradFill rotWithShape="0">
          <a:gsLst>
            <a:gs pos="0">
              <a:schemeClr val="accent6">
                <a:shade val="80000"/>
                <a:hueOff val="-190846"/>
                <a:satOff val="8505"/>
                <a:lumOff val="11889"/>
                <a:alphaOff val="0"/>
                <a:shade val="51000"/>
                <a:satMod val="130000"/>
              </a:schemeClr>
            </a:gs>
            <a:gs pos="80000">
              <a:schemeClr val="accent6">
                <a:shade val="80000"/>
                <a:hueOff val="-190846"/>
                <a:satOff val="8505"/>
                <a:lumOff val="11889"/>
                <a:alphaOff val="0"/>
                <a:shade val="93000"/>
                <a:satMod val="130000"/>
              </a:schemeClr>
            </a:gs>
            <a:gs pos="100000">
              <a:schemeClr val="accent6">
                <a:shade val="80000"/>
                <a:hueOff val="-190846"/>
                <a:satOff val="8505"/>
                <a:lumOff val="1188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System Unit</a:t>
          </a:r>
        </a:p>
      </dsp:txBody>
      <dsp:txXfrm>
        <a:off x="122342" y="1697538"/>
        <a:ext cx="2290047" cy="712102"/>
      </dsp:txXfrm>
    </dsp:sp>
    <dsp:sp modelId="{57F67231-0FB0-4EE1-958A-9318A949D06E}">
      <dsp:nvSpPr>
        <dsp:cNvPr id="0" name=""/>
        <dsp:cNvSpPr/>
      </dsp:nvSpPr>
      <dsp:spPr>
        <a:xfrm rot="5400000">
          <a:off x="5729447" y="-711998"/>
          <a:ext cx="631318" cy="718838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Records (writes) and/or retrieves (reads) items to and from storage media</a:t>
          </a:r>
        </a:p>
      </dsp:txBody>
      <dsp:txXfrm rot="-5400000">
        <a:off x="2450912" y="2597355"/>
        <a:ext cx="7157570" cy="569682"/>
      </dsp:txXfrm>
    </dsp:sp>
    <dsp:sp modelId="{E7FD9BA6-A611-49CD-8BCD-5FAB9A0BDAF3}">
      <dsp:nvSpPr>
        <dsp:cNvPr id="0" name=""/>
        <dsp:cNvSpPr/>
      </dsp:nvSpPr>
      <dsp:spPr>
        <a:xfrm>
          <a:off x="83819" y="2487621"/>
          <a:ext cx="2367093" cy="789148"/>
        </a:xfrm>
        <a:prstGeom prst="roundRect">
          <a:avLst/>
        </a:prstGeom>
        <a:gradFill rotWithShape="0">
          <a:gsLst>
            <a:gs pos="0">
              <a:schemeClr val="accent6">
                <a:shade val="80000"/>
                <a:hueOff val="-286269"/>
                <a:satOff val="12757"/>
                <a:lumOff val="17834"/>
                <a:alphaOff val="0"/>
                <a:shade val="51000"/>
                <a:satMod val="130000"/>
              </a:schemeClr>
            </a:gs>
            <a:gs pos="80000">
              <a:schemeClr val="accent6">
                <a:shade val="80000"/>
                <a:hueOff val="-286269"/>
                <a:satOff val="12757"/>
                <a:lumOff val="17834"/>
                <a:alphaOff val="0"/>
                <a:shade val="93000"/>
                <a:satMod val="130000"/>
              </a:schemeClr>
            </a:gs>
            <a:gs pos="100000">
              <a:schemeClr val="accent6">
                <a:shade val="80000"/>
                <a:hueOff val="-286269"/>
                <a:satOff val="12757"/>
                <a:lumOff val="1783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Storage Device</a:t>
          </a:r>
        </a:p>
      </dsp:txBody>
      <dsp:txXfrm>
        <a:off x="122342" y="2526144"/>
        <a:ext cx="2290047" cy="712102"/>
      </dsp:txXfrm>
    </dsp:sp>
    <dsp:sp modelId="{58DCC944-CE4B-4EB8-AF91-33222C734747}">
      <dsp:nvSpPr>
        <dsp:cNvPr id="0" name=""/>
        <dsp:cNvSpPr/>
      </dsp:nvSpPr>
      <dsp:spPr>
        <a:xfrm rot="5400000">
          <a:off x="5729447" y="116606"/>
          <a:ext cx="631318" cy="7188388"/>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Enables a computer to send and receive data, instructions, and information to and from one or more computers or mobile devices</a:t>
          </a:r>
        </a:p>
      </dsp:txBody>
      <dsp:txXfrm rot="-5400000">
        <a:off x="2450912" y="3425959"/>
        <a:ext cx="7157570" cy="569682"/>
      </dsp:txXfrm>
    </dsp:sp>
    <dsp:sp modelId="{366AA491-FD27-4849-B6BC-A5F5A5DD9A15}">
      <dsp:nvSpPr>
        <dsp:cNvPr id="0" name=""/>
        <dsp:cNvSpPr/>
      </dsp:nvSpPr>
      <dsp:spPr>
        <a:xfrm>
          <a:off x="83819" y="3316226"/>
          <a:ext cx="2367093" cy="789148"/>
        </a:xfrm>
        <a:prstGeom prst="roundRect">
          <a:avLst/>
        </a:prstGeom>
        <a:gradFill rotWithShape="0">
          <a:gsLst>
            <a:gs pos="0">
              <a:schemeClr val="accent6">
                <a:shade val="80000"/>
                <a:hueOff val="-381692"/>
                <a:satOff val="17009"/>
                <a:lumOff val="23779"/>
                <a:alphaOff val="0"/>
                <a:shade val="51000"/>
                <a:satMod val="130000"/>
              </a:schemeClr>
            </a:gs>
            <a:gs pos="80000">
              <a:schemeClr val="accent6">
                <a:shade val="80000"/>
                <a:hueOff val="-381692"/>
                <a:satOff val="17009"/>
                <a:lumOff val="23779"/>
                <a:alphaOff val="0"/>
                <a:shade val="93000"/>
                <a:satMod val="130000"/>
              </a:schemeClr>
            </a:gs>
            <a:gs pos="100000">
              <a:schemeClr val="accent6">
                <a:shade val="80000"/>
                <a:hueOff val="-381692"/>
                <a:satOff val="17009"/>
                <a:lumOff val="2377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Communications Device</a:t>
          </a:r>
        </a:p>
      </dsp:txBody>
      <dsp:txXfrm>
        <a:off x="122342" y="3354749"/>
        <a:ext cx="2290047" cy="7121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7403C75-89FF-4280-93E4-2CE0597ABD5A}" type="datetimeFigureOut">
              <a:rPr lang="en-US" smtClean="0"/>
              <a:t>5/26/2023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DC6DA13-382B-4999-A48C-1C46A3B2787E}" type="slidenum">
              <a:rPr lang="en-US" smtClean="0"/>
              <a:t>‹#›</a:t>
            </a:fld>
            <a:endParaRPr lang="en-US"/>
          </a:p>
        </p:txBody>
      </p:sp>
    </p:spTree>
    <p:extLst>
      <p:ext uri="{BB962C8B-B14F-4D97-AF65-F5344CB8AC3E}">
        <p14:creationId xmlns:p14="http://schemas.microsoft.com/office/powerpoint/2010/main" val="3396288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TW"/>
          </a:p>
        </p:txBody>
      </p:sp>
      <p:sp>
        <p:nvSpPr>
          <p:cNvPr id="71684" name="Slide Number Placeholder 3"/>
          <p:cNvSpPr>
            <a:spLocks noGrp="1"/>
          </p:cNvSpPr>
          <p:nvPr>
            <p:ph type="sldNum" sz="quarter" idx="5"/>
          </p:nvPr>
        </p:nvSpPr>
        <p:spPr bwMode="auto">
          <a:noFill/>
          <a:ln>
            <a:miter lim="800000"/>
            <a:headEnd/>
            <a:tailEnd/>
          </a:ln>
        </p:spPr>
        <p:txBody>
          <a:bodyPr/>
          <a:lstStyle/>
          <a:p>
            <a:fld id="{BF4F79A2-0423-49CD-B3F3-7966FC9D1BA4}" type="slidenum">
              <a:rPr lang="en-US" altLang="zh-TW"/>
              <a:pPr/>
              <a:t>11</a:t>
            </a:fld>
            <a:endParaRPr lang="en-US" altLang="zh-TW"/>
          </a:p>
        </p:txBody>
      </p:sp>
    </p:spTree>
    <p:extLst>
      <p:ext uri="{BB962C8B-B14F-4D97-AF65-F5344CB8AC3E}">
        <p14:creationId xmlns:p14="http://schemas.microsoft.com/office/powerpoint/2010/main" val="1456397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TW"/>
          </a:p>
        </p:txBody>
      </p:sp>
      <p:sp>
        <p:nvSpPr>
          <p:cNvPr id="72708" name="Slide Number Placeholder 3"/>
          <p:cNvSpPr>
            <a:spLocks noGrp="1"/>
          </p:cNvSpPr>
          <p:nvPr>
            <p:ph type="sldNum" sz="quarter" idx="5"/>
          </p:nvPr>
        </p:nvSpPr>
        <p:spPr bwMode="auto">
          <a:noFill/>
          <a:ln>
            <a:miter lim="800000"/>
            <a:headEnd/>
            <a:tailEnd/>
          </a:ln>
        </p:spPr>
        <p:txBody>
          <a:bodyPr/>
          <a:lstStyle/>
          <a:p>
            <a:fld id="{90303ED8-A73B-4ABF-99E9-360F33DA928F}" type="slidenum">
              <a:rPr lang="en-US" altLang="zh-TW"/>
              <a:pPr/>
              <a:t>12</a:t>
            </a:fld>
            <a:endParaRPr lang="en-US" altLang="zh-TW"/>
          </a:p>
        </p:txBody>
      </p:sp>
    </p:spTree>
    <p:extLst>
      <p:ext uri="{BB962C8B-B14F-4D97-AF65-F5344CB8AC3E}">
        <p14:creationId xmlns:p14="http://schemas.microsoft.com/office/powerpoint/2010/main" val="78888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TW"/>
          </a:p>
        </p:txBody>
      </p:sp>
      <p:sp>
        <p:nvSpPr>
          <p:cNvPr id="73732" name="Slide Number Placeholder 3"/>
          <p:cNvSpPr>
            <a:spLocks noGrp="1"/>
          </p:cNvSpPr>
          <p:nvPr>
            <p:ph type="sldNum" sz="quarter" idx="5"/>
          </p:nvPr>
        </p:nvSpPr>
        <p:spPr bwMode="auto">
          <a:noFill/>
          <a:ln>
            <a:miter lim="800000"/>
            <a:headEnd/>
            <a:tailEnd/>
          </a:ln>
        </p:spPr>
        <p:txBody>
          <a:bodyPr/>
          <a:lstStyle/>
          <a:p>
            <a:fld id="{9ABED9B2-C912-4555-9A45-49A3A48D01EE}" type="slidenum">
              <a:rPr lang="en-US" altLang="zh-TW"/>
              <a:pPr/>
              <a:t>13</a:t>
            </a:fld>
            <a:endParaRPr lang="en-US" altLang="zh-TW"/>
          </a:p>
        </p:txBody>
      </p:sp>
    </p:spTree>
    <p:extLst>
      <p:ext uri="{BB962C8B-B14F-4D97-AF65-F5344CB8AC3E}">
        <p14:creationId xmlns:p14="http://schemas.microsoft.com/office/powerpoint/2010/main" val="146856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TW"/>
          </a:p>
        </p:txBody>
      </p:sp>
      <p:sp>
        <p:nvSpPr>
          <p:cNvPr id="74756" name="Slide Number Placeholder 3"/>
          <p:cNvSpPr>
            <a:spLocks noGrp="1"/>
          </p:cNvSpPr>
          <p:nvPr>
            <p:ph type="sldNum" sz="quarter" idx="5"/>
          </p:nvPr>
        </p:nvSpPr>
        <p:spPr bwMode="auto">
          <a:noFill/>
          <a:ln>
            <a:miter lim="800000"/>
            <a:headEnd/>
            <a:tailEnd/>
          </a:ln>
        </p:spPr>
        <p:txBody>
          <a:bodyPr/>
          <a:lstStyle/>
          <a:p>
            <a:fld id="{DFD73CCC-3848-4F71-B912-51FAAF5CA671}" type="slidenum">
              <a:rPr lang="en-US" altLang="zh-TW"/>
              <a:pPr/>
              <a:t>14</a:t>
            </a:fld>
            <a:endParaRPr lang="en-US" altLang="zh-TW"/>
          </a:p>
        </p:txBody>
      </p:sp>
    </p:spTree>
    <p:extLst>
      <p:ext uri="{BB962C8B-B14F-4D97-AF65-F5344CB8AC3E}">
        <p14:creationId xmlns:p14="http://schemas.microsoft.com/office/powerpoint/2010/main" val="93224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TW"/>
          </a:p>
        </p:txBody>
      </p:sp>
      <p:sp>
        <p:nvSpPr>
          <p:cNvPr id="75780" name="Slide Number Placeholder 3"/>
          <p:cNvSpPr>
            <a:spLocks noGrp="1"/>
          </p:cNvSpPr>
          <p:nvPr>
            <p:ph type="sldNum" sz="quarter" idx="5"/>
          </p:nvPr>
        </p:nvSpPr>
        <p:spPr bwMode="auto">
          <a:noFill/>
          <a:ln>
            <a:miter lim="800000"/>
            <a:headEnd/>
            <a:tailEnd/>
          </a:ln>
        </p:spPr>
        <p:txBody>
          <a:bodyPr/>
          <a:lstStyle/>
          <a:p>
            <a:fld id="{67365DC7-C67E-453D-9ABC-9A3BF6D52083}" type="slidenum">
              <a:rPr lang="en-US" altLang="zh-TW"/>
              <a:pPr/>
              <a:t>15</a:t>
            </a:fld>
            <a:endParaRPr lang="en-US" altLang="zh-TW"/>
          </a:p>
        </p:txBody>
      </p:sp>
    </p:spTree>
    <p:extLst>
      <p:ext uri="{BB962C8B-B14F-4D97-AF65-F5344CB8AC3E}">
        <p14:creationId xmlns:p14="http://schemas.microsoft.com/office/powerpoint/2010/main" val="342134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TW"/>
          </a:p>
        </p:txBody>
      </p:sp>
      <p:sp>
        <p:nvSpPr>
          <p:cNvPr id="54276" name="Slide Number Placeholder 3"/>
          <p:cNvSpPr>
            <a:spLocks noGrp="1"/>
          </p:cNvSpPr>
          <p:nvPr>
            <p:ph type="sldNum" sz="quarter" idx="5"/>
          </p:nvPr>
        </p:nvSpPr>
        <p:spPr bwMode="auto">
          <a:noFill/>
          <a:ln>
            <a:miter lim="800000"/>
            <a:headEnd/>
            <a:tailEnd/>
          </a:ln>
        </p:spPr>
        <p:txBody>
          <a:bodyPr/>
          <a:lstStyle/>
          <a:p>
            <a:fld id="{A5B8DF31-9474-4A9E-9F50-F895065558A7}" type="slidenum">
              <a:rPr lang="en-US" altLang="zh-TW"/>
              <a:pPr/>
              <a:t>19</a:t>
            </a:fld>
            <a:endParaRPr lang="en-US" altLang="zh-TW"/>
          </a:p>
        </p:txBody>
      </p:sp>
    </p:spTree>
    <p:extLst>
      <p:ext uri="{BB962C8B-B14F-4D97-AF65-F5344CB8AC3E}">
        <p14:creationId xmlns:p14="http://schemas.microsoft.com/office/powerpoint/2010/main" val="3437937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ltLang="zh-TW"/>
          </a:p>
        </p:txBody>
      </p:sp>
      <p:sp>
        <p:nvSpPr>
          <p:cNvPr id="55300" name="Slide Number Placeholder 3"/>
          <p:cNvSpPr>
            <a:spLocks noGrp="1"/>
          </p:cNvSpPr>
          <p:nvPr>
            <p:ph type="sldNum" sz="quarter" idx="5"/>
          </p:nvPr>
        </p:nvSpPr>
        <p:spPr bwMode="auto">
          <a:noFill/>
          <a:ln>
            <a:miter lim="800000"/>
            <a:headEnd/>
            <a:tailEnd/>
          </a:ln>
        </p:spPr>
        <p:txBody>
          <a:bodyPr/>
          <a:lstStyle/>
          <a:p>
            <a:fld id="{27181E25-B6E2-4810-B0B7-B92EAFB7CD3C}" type="slidenum">
              <a:rPr lang="en-US" altLang="zh-TW"/>
              <a:pPr/>
              <a:t>20</a:t>
            </a:fld>
            <a:endParaRPr lang="en-US" altLang="zh-TW"/>
          </a:p>
        </p:txBody>
      </p:sp>
    </p:spTree>
    <p:extLst>
      <p:ext uri="{BB962C8B-B14F-4D97-AF65-F5344CB8AC3E}">
        <p14:creationId xmlns:p14="http://schemas.microsoft.com/office/powerpoint/2010/main" val="19078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51361" y="195784"/>
            <a:ext cx="7489275" cy="574675"/>
          </a:xfrm>
          <a:prstGeom prst="rect">
            <a:avLst/>
          </a:prstGeom>
        </p:spPr>
        <p:txBody>
          <a:bodyPr wrap="square" lIns="0" tIns="0" rIns="0" bIns="0">
            <a:spAutoFit/>
          </a:bodyPr>
          <a:lstStyle>
            <a:lvl1pPr>
              <a:defRPr sz="3600" b="0"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0"/>
            <a:ext cx="853440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896619" marR="5080" indent="-884555">
              <a:lnSpc>
                <a:spcPts val="1440"/>
              </a:lnSpc>
              <a:spcBef>
                <a:spcPts val="35"/>
              </a:spcBef>
            </a:pPr>
            <a:r>
              <a:rPr lang="en-US" spc="-5"/>
              <a:t>Copyright </a:t>
            </a:r>
            <a:r>
              <a:rPr lang="en-US"/>
              <a:t>© 2018 </a:t>
            </a:r>
            <a:r>
              <a:rPr lang="en-US" spc="-5"/>
              <a:t>Cengage Learning®. May not be scanned, copied or duplicated, or  </a:t>
            </a:r>
            <a:r>
              <a:rPr lang="en-US"/>
              <a:t>posted to </a:t>
            </a:r>
            <a:r>
              <a:rPr lang="en-US" spc="-5"/>
              <a:t>a publicly accessible website, in whole or in</a:t>
            </a:r>
            <a:r>
              <a:rPr lang="en-US" spc="-100"/>
              <a:t> </a:t>
            </a:r>
            <a:r>
              <a:rPr lang="en-US"/>
              <a:t>part.</a:t>
            </a:r>
            <a:endParaRPr lang="en-US" dirty="0"/>
          </a:p>
        </p:txBody>
      </p:sp>
      <p:sp>
        <p:nvSpPr>
          <p:cNvPr id="5" name="Holder 5"/>
          <p:cNvSpPr>
            <a:spLocks noGrp="1"/>
          </p:cNvSpPr>
          <p:nvPr>
            <p:ph type="dt" sz="half" idx="6"/>
          </p:nvPr>
        </p:nvSpPr>
        <p:spPr>
          <a:xfrm>
            <a:off x="609600" y="6377940"/>
            <a:ext cx="280416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12700">
              <a:spcBef>
                <a:spcPts val="105"/>
              </a:spcBef>
            </a:pPr>
            <a:r>
              <a:rPr lang="en-US"/>
              <a:t>1-</a:t>
            </a:r>
            <a:fld id="{81D60167-4931-47E6-BA6A-407CBD079E47}" type="slidenum">
              <a:rPr smtClean="0"/>
              <a:pPr marL="12700">
                <a:spcBef>
                  <a:spcPts val="105"/>
                </a:spcBef>
              </a:pPr>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dirty="0"/>
              <a:t>  </a:t>
            </a:r>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827341485"/>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dirty="0"/>
              <a:t>  </a:t>
            </a:r>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3827084270"/>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dirty="0"/>
              <a:t>  </a:t>
            </a:r>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5220995"/>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dirty="0"/>
              <a:t>  </a:t>
            </a:r>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381681600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dirty="0"/>
              <a:t>  </a:t>
            </a:r>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2136863884"/>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dirty="0"/>
              <a:t>  </a:t>
            </a:r>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1779638862"/>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a:t>Discovering Computers 2012: Chapter 1</a:t>
            </a:r>
            <a:endParaRPr lang="en-US" dirty="0"/>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1245353101"/>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166199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p:nvPr>
        </p:nvSpPr>
        <p:spPr>
          <a:xfrm>
            <a:off x="203200" y="6400800"/>
            <a:ext cx="2235200" cy="304800"/>
          </a:xfrm>
        </p:spPr>
        <p:txBody>
          <a:bodyPr>
            <a:normAutofit/>
          </a:bodyPr>
          <a:lstStyle>
            <a:lvl1pPr>
              <a:buNone/>
              <a:defRPr sz="1200"/>
            </a:lvl1pPr>
          </a:lstStyle>
          <a:p>
            <a:pPr lvl="0"/>
            <a:r>
              <a:rPr lang="zh-TW" altLang="en-US"/>
              <a:t>按一下以編輯母片文字樣式</a:t>
            </a:r>
          </a:p>
        </p:txBody>
      </p:sp>
      <p:sp>
        <p:nvSpPr>
          <p:cNvPr id="6" name="Footer Placeholder 4"/>
          <p:cNvSpPr>
            <a:spLocks noGrp="1"/>
          </p:cNvSpPr>
          <p:nvPr>
            <p:ph type="ftr" sz="quarter" idx="14"/>
          </p:nvPr>
        </p:nvSpPr>
        <p:spPr>
          <a:xfrm>
            <a:off x="2673773" y="6352550"/>
            <a:ext cx="7633545" cy="184666"/>
          </a:xfrm>
        </p:spPr>
        <p:txBody>
          <a:bodyPr/>
          <a:lstStyle>
            <a:lvl1pPr>
              <a:defRPr/>
            </a:lvl1pPr>
          </a:lstStyle>
          <a:p>
            <a:pPr>
              <a:defRPr/>
            </a:pPr>
            <a:r>
              <a:rPr lang="en-US"/>
              <a:t>Discovering Computers 2012: Chapter 1</a:t>
            </a:r>
            <a:endParaRPr lang="en-US" dirty="0"/>
          </a:p>
        </p:txBody>
      </p:sp>
      <p:sp>
        <p:nvSpPr>
          <p:cNvPr id="7" name="Slide Number Placeholder 5"/>
          <p:cNvSpPr>
            <a:spLocks noGrp="1"/>
          </p:cNvSpPr>
          <p:nvPr>
            <p:ph type="sldNum" sz="quarter" idx="15"/>
          </p:nvPr>
        </p:nvSpPr>
        <p:spPr/>
        <p:txBody>
          <a:bodyPr/>
          <a:lstStyle>
            <a:lvl1pPr>
              <a:defRPr/>
            </a:lvl1pPr>
          </a:lstStyle>
          <a:p>
            <a:fld id="{687FC73C-7684-4409-93C8-1084E9049248}" type="slidenum">
              <a:rPr lang="en-US" altLang="zh-TW"/>
              <a:pPr/>
              <a:t>‹#›</a:t>
            </a:fld>
            <a:endParaRPr lang="en-US" altLang="zh-TW"/>
          </a:p>
        </p:txBody>
      </p:sp>
    </p:spTree>
    <p:extLst>
      <p:ext uri="{BB962C8B-B14F-4D97-AF65-F5344CB8AC3E}">
        <p14:creationId xmlns:p14="http://schemas.microsoft.com/office/powerpoint/2010/main" val="35243954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p:cNvSpPr>
            <a:spLocks noGrp="1"/>
          </p:cNvSpPr>
          <p:nvPr>
            <p:ph type="body" sz="quarter" idx="13"/>
          </p:nvPr>
        </p:nvSpPr>
        <p:spPr>
          <a:xfrm>
            <a:off x="203200" y="6400800"/>
            <a:ext cx="2235200" cy="457200"/>
          </a:xfrm>
        </p:spPr>
        <p:txBody>
          <a:bodyPr>
            <a:normAutofit/>
          </a:bodyPr>
          <a:lstStyle>
            <a:lvl1pPr>
              <a:buNone/>
              <a:defRPr sz="1200"/>
            </a:lvl1pPr>
          </a:lstStyle>
          <a:p>
            <a:pPr lvl="0"/>
            <a:r>
              <a:rPr lang="zh-TW" altLang="en-US"/>
              <a:t>按一下以編輯母片文字樣式</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a:t>Discovering Computers 2012: Chapter 1</a:t>
            </a:r>
            <a:endParaRPr lang="en-US" dirty="0"/>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269304011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896619" marR="5080" indent="-884555">
              <a:lnSpc>
                <a:spcPts val="1440"/>
              </a:lnSpc>
              <a:spcBef>
                <a:spcPts val="35"/>
              </a:spcBef>
            </a:pPr>
            <a:r>
              <a:rPr lang="en-US" spc="-5"/>
              <a:t>Copyright </a:t>
            </a:r>
            <a:r>
              <a:rPr lang="en-US"/>
              <a:t>© 2018 </a:t>
            </a:r>
            <a:r>
              <a:rPr lang="en-US" spc="-5"/>
              <a:t>Cengage Learning®. May not be scanned, copied or duplicated, or  </a:t>
            </a:r>
            <a:r>
              <a:rPr lang="en-US"/>
              <a:t>posted to </a:t>
            </a:r>
            <a:r>
              <a:rPr lang="en-US" spc="-5"/>
              <a:t>a publicly accessible website, in whole or in</a:t>
            </a:r>
            <a:r>
              <a:rPr lang="en-US" spc="-100"/>
              <a:t> </a:t>
            </a:r>
            <a:r>
              <a:rPr lang="en-US"/>
              <a:t>part.</a:t>
            </a:r>
            <a:endParaRPr lang="en-US" dirty="0"/>
          </a:p>
        </p:txBody>
      </p:sp>
      <p:sp>
        <p:nvSpPr>
          <p:cNvPr id="5" name="Holder 5"/>
          <p:cNvSpPr>
            <a:spLocks noGrp="1"/>
          </p:cNvSpPr>
          <p:nvPr>
            <p:ph type="dt" sz="half" idx="6"/>
          </p:nvPr>
        </p:nvSpPr>
        <p:spPr>
          <a:xfrm>
            <a:off x="609600" y="6377940"/>
            <a:ext cx="280416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12700">
              <a:spcBef>
                <a:spcPts val="105"/>
              </a:spcBef>
            </a:pPr>
            <a:r>
              <a:rPr lang="en-US"/>
              <a:t>1-</a:t>
            </a:r>
            <a:fld id="{81D60167-4931-47E6-BA6A-407CBD079E47}" type="slidenum">
              <a:rPr smtClean="0"/>
              <a:pPr marL="12700">
                <a:spcBef>
                  <a:spcPts val="105"/>
                </a:spcBef>
              </a:pPr>
              <a:t>‹#›</a:t>
            </a:fld>
            <a:endParaRPr dirty="0"/>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896619" marR="5080" indent="-884555">
              <a:lnSpc>
                <a:spcPts val="1440"/>
              </a:lnSpc>
              <a:spcBef>
                <a:spcPts val="35"/>
              </a:spcBef>
            </a:pPr>
            <a:r>
              <a:rPr lang="en-US" spc="-5"/>
              <a:t>Copyright </a:t>
            </a:r>
            <a:r>
              <a:rPr lang="en-US"/>
              <a:t>© 2018 </a:t>
            </a:r>
            <a:r>
              <a:rPr lang="en-US" spc="-5"/>
              <a:t>Cengage Learning®. May not be scanned, copied or duplicated, or  </a:t>
            </a:r>
            <a:r>
              <a:rPr lang="en-US"/>
              <a:t>posted to </a:t>
            </a:r>
            <a:r>
              <a:rPr lang="en-US" spc="-5"/>
              <a:t>a publicly accessible website, in whole or in</a:t>
            </a:r>
            <a:r>
              <a:rPr lang="en-US" spc="-100"/>
              <a:t> </a:t>
            </a:r>
            <a:r>
              <a:rPr lang="en-US"/>
              <a:t>part.</a:t>
            </a:r>
            <a:endParaRPr lang="en-US" dirty="0"/>
          </a:p>
        </p:txBody>
      </p:sp>
      <p:sp>
        <p:nvSpPr>
          <p:cNvPr id="6" name="Holder 6"/>
          <p:cNvSpPr>
            <a:spLocks noGrp="1"/>
          </p:cNvSpPr>
          <p:nvPr>
            <p:ph type="dt" sz="half" idx="6"/>
          </p:nvPr>
        </p:nvSpPr>
        <p:spPr>
          <a:xfrm>
            <a:off x="609600" y="6377940"/>
            <a:ext cx="280416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12700">
              <a:spcBef>
                <a:spcPts val="105"/>
              </a:spcBef>
            </a:pPr>
            <a:r>
              <a:rPr lang="en-US"/>
              <a:t>1-</a:t>
            </a:r>
            <a:fld id="{81D60167-4931-47E6-BA6A-407CBD079E47}" type="slidenum">
              <a:rPr smtClean="0"/>
              <a:pPr marL="12700">
                <a:spcBef>
                  <a:spcPts val="105"/>
                </a:spcBef>
              </a:pPr>
              <a:t>‹#›</a:t>
            </a:fld>
            <a:endParaRPr dirty="0"/>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896619" marR="5080" indent="-884555">
              <a:lnSpc>
                <a:spcPts val="1440"/>
              </a:lnSpc>
              <a:spcBef>
                <a:spcPts val="35"/>
              </a:spcBef>
            </a:pPr>
            <a:r>
              <a:rPr lang="en-US" spc="-5"/>
              <a:t>Copyright </a:t>
            </a:r>
            <a:r>
              <a:rPr lang="en-US"/>
              <a:t>© 2018 </a:t>
            </a:r>
            <a:r>
              <a:rPr lang="en-US" spc="-5"/>
              <a:t>Cengage Learning®. May not be scanned, copied or duplicated, or  </a:t>
            </a:r>
            <a:r>
              <a:rPr lang="en-US"/>
              <a:t>posted to </a:t>
            </a:r>
            <a:r>
              <a:rPr lang="en-US" spc="-5"/>
              <a:t>a publicly accessible website, in whole or in</a:t>
            </a:r>
            <a:r>
              <a:rPr lang="en-US" spc="-100"/>
              <a:t> </a:t>
            </a:r>
            <a:r>
              <a:rPr lang="en-US"/>
              <a:t>part.</a:t>
            </a:r>
            <a:endParaRPr lang="en-US" dirty="0"/>
          </a:p>
        </p:txBody>
      </p:sp>
      <p:sp>
        <p:nvSpPr>
          <p:cNvPr id="4" name="Holder 4"/>
          <p:cNvSpPr>
            <a:spLocks noGrp="1"/>
          </p:cNvSpPr>
          <p:nvPr>
            <p:ph type="dt" sz="half" idx="6"/>
          </p:nvPr>
        </p:nvSpPr>
        <p:spPr>
          <a:xfrm>
            <a:off x="609600" y="6377940"/>
            <a:ext cx="280416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12700">
              <a:spcBef>
                <a:spcPts val="105"/>
              </a:spcBef>
            </a:pPr>
            <a:r>
              <a:rPr lang="en-US"/>
              <a:t>1-</a:t>
            </a:r>
            <a:fld id="{81D60167-4931-47E6-BA6A-407CBD079E47}" type="slidenum">
              <a:rPr smtClean="0"/>
              <a:pPr marL="12700">
                <a:spcBef>
                  <a:spcPts val="105"/>
                </a:spcBef>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896619" marR="5080" indent="-884555">
              <a:lnSpc>
                <a:spcPts val="1440"/>
              </a:lnSpc>
              <a:spcBef>
                <a:spcPts val="35"/>
              </a:spcBef>
            </a:pPr>
            <a:r>
              <a:rPr lang="en-US" spc="-5"/>
              <a:t>Copyright </a:t>
            </a:r>
            <a:r>
              <a:rPr lang="en-US"/>
              <a:t>© 2018 </a:t>
            </a:r>
            <a:r>
              <a:rPr lang="en-US" spc="-5"/>
              <a:t>Cengage Learning®. May not be scanned, copied or duplicated, or  </a:t>
            </a:r>
            <a:r>
              <a:rPr lang="en-US"/>
              <a:t>posted to </a:t>
            </a:r>
            <a:r>
              <a:rPr lang="en-US" spc="-5"/>
              <a:t>a publicly accessible website, in whole or in</a:t>
            </a:r>
            <a:r>
              <a:rPr lang="en-US" spc="-100"/>
              <a:t> </a:t>
            </a:r>
            <a:r>
              <a:rPr lang="en-US"/>
              <a:t>part.</a:t>
            </a:r>
            <a:endParaRPr lang="en-US" dirty="0"/>
          </a:p>
        </p:txBody>
      </p:sp>
      <p:sp>
        <p:nvSpPr>
          <p:cNvPr id="3" name="Holder 3"/>
          <p:cNvSpPr>
            <a:spLocks noGrp="1"/>
          </p:cNvSpPr>
          <p:nvPr>
            <p:ph type="dt" sz="half" idx="6"/>
          </p:nvPr>
        </p:nvSpPr>
        <p:spPr>
          <a:xfrm>
            <a:off x="609600" y="6377940"/>
            <a:ext cx="2804160" cy="27699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5/26/2023</a:t>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Verdana"/>
                <a:cs typeface="Verdana"/>
              </a:defRPr>
            </a:lvl1pPr>
          </a:lstStyle>
          <a:p>
            <a:pPr marL="12700">
              <a:spcBef>
                <a:spcPts val="105"/>
              </a:spcBef>
            </a:pPr>
            <a:r>
              <a:rPr lang="en-US"/>
              <a:t>1-</a:t>
            </a:r>
            <a:fld id="{81D60167-4931-47E6-BA6A-407CBD079E47}" type="slidenum">
              <a:rPr smtClean="0"/>
              <a:pPr marL="12700">
                <a:spcBef>
                  <a:spcPts val="105"/>
                </a:spcBef>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dirty="0"/>
              <a:t>  </a:t>
            </a:r>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1277613143"/>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dirty="0"/>
              <a:t>  </a:t>
            </a:r>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4131334423"/>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dirty="0"/>
              <a:t>  </a:t>
            </a:r>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148963728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03200" y="1600200"/>
            <a:ext cx="11785600" cy="1538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4"/>
          </p:nvPr>
        </p:nvSpPr>
        <p:spPr>
          <a:xfrm>
            <a:off x="2673773" y="6352550"/>
            <a:ext cx="7633545" cy="184666"/>
          </a:xfrm>
        </p:spPr>
        <p:txBody>
          <a:bodyPr/>
          <a:lstStyle>
            <a:lvl1pPr>
              <a:defRPr/>
            </a:lvl1pPr>
          </a:lstStyle>
          <a:p>
            <a:pPr>
              <a:defRPr/>
            </a:pPr>
            <a:r>
              <a:rPr lang="en-US" dirty="0"/>
              <a:t>  </a:t>
            </a:r>
          </a:p>
        </p:txBody>
      </p:sp>
      <p:sp>
        <p:nvSpPr>
          <p:cNvPr id="6" name="Slide Number Placeholder 5"/>
          <p:cNvSpPr>
            <a:spLocks noGrp="1"/>
          </p:cNvSpPr>
          <p:nvPr>
            <p:ph type="sldNum" sz="quarter" idx="15"/>
          </p:nvPr>
        </p:nvSpPr>
        <p:spPr/>
        <p:txBody>
          <a:bodyPr/>
          <a:lstStyle>
            <a:lvl1pPr>
              <a:defRPr/>
            </a:lvl1pPr>
          </a:lstStyle>
          <a:p>
            <a:fld id="{20670380-9947-416C-B9E7-2B655C737665}" type="slidenum">
              <a:rPr lang="en-US" altLang="zh-TW"/>
              <a:pPr/>
              <a:t>‹#›</a:t>
            </a:fld>
            <a:endParaRPr lang="en-US" altLang="zh-TW"/>
          </a:p>
        </p:txBody>
      </p:sp>
    </p:spTree>
    <p:extLst>
      <p:ext uri="{BB962C8B-B14F-4D97-AF65-F5344CB8AC3E}">
        <p14:creationId xmlns:p14="http://schemas.microsoft.com/office/powerpoint/2010/main" val="158230592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prstGeom prst="rect">
            <a:avLst/>
          </a:prstGeom>
          <a:blipFill>
            <a:blip r:embed="rId20" cstate="print"/>
            <a:stretch>
              <a:fillRect/>
            </a:stretch>
          </a:blipFill>
        </p:spPr>
        <p:txBody>
          <a:bodyPr wrap="square" lIns="0" tIns="0" rIns="0" bIns="0" rtlCol="0"/>
          <a:lstStyle/>
          <a:p>
            <a:endParaRPr sz="1800"/>
          </a:p>
        </p:txBody>
      </p:sp>
      <p:sp>
        <p:nvSpPr>
          <p:cNvPr id="2" name="Holder 2"/>
          <p:cNvSpPr>
            <a:spLocks noGrp="1"/>
          </p:cNvSpPr>
          <p:nvPr>
            <p:ph type="title"/>
          </p:nvPr>
        </p:nvSpPr>
        <p:spPr>
          <a:xfrm>
            <a:off x="809685" y="248158"/>
            <a:ext cx="10572631" cy="574040"/>
          </a:xfrm>
          <a:prstGeom prst="rect">
            <a:avLst/>
          </a:prstGeom>
        </p:spPr>
        <p:txBody>
          <a:bodyPr wrap="square" lIns="0" tIns="0" rIns="0" bIns="0">
            <a:spAutoFit/>
          </a:bodyPr>
          <a:lstStyle>
            <a:lvl1pPr>
              <a:defRPr sz="3600" b="0" i="0">
                <a:solidFill>
                  <a:schemeClr val="bg1"/>
                </a:solidFill>
                <a:latin typeface="Arial"/>
                <a:cs typeface="Arial"/>
              </a:defRPr>
            </a:lvl1pPr>
          </a:lstStyle>
          <a:p>
            <a:endParaRPr/>
          </a:p>
        </p:txBody>
      </p:sp>
      <p:sp>
        <p:nvSpPr>
          <p:cNvPr id="3" name="Holder 3"/>
          <p:cNvSpPr>
            <a:spLocks noGrp="1"/>
          </p:cNvSpPr>
          <p:nvPr>
            <p:ph type="body" idx="1"/>
          </p:nvPr>
        </p:nvSpPr>
        <p:spPr>
          <a:xfrm>
            <a:off x="384385" y="1319530"/>
            <a:ext cx="11423227" cy="430887"/>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2673773" y="6352550"/>
            <a:ext cx="7633545" cy="359073"/>
          </a:xfrm>
          <a:prstGeom prst="rect">
            <a:avLst/>
          </a:prstGeom>
        </p:spPr>
        <p:txBody>
          <a:bodyPr wrap="square" lIns="0" tIns="0" rIns="0" bIns="0">
            <a:spAutoFit/>
          </a:bodyPr>
          <a:lstStyle>
            <a:lvl1pPr>
              <a:defRPr sz="1200" b="0" i="0">
                <a:solidFill>
                  <a:schemeClr val="bg1"/>
                </a:solidFill>
                <a:latin typeface="Arial"/>
                <a:cs typeface="Arial"/>
              </a:defRPr>
            </a:lvl1pPr>
          </a:lstStyle>
          <a:p>
            <a:pPr marL="896619" marR="5080" indent="-884555">
              <a:lnSpc>
                <a:spcPts val="1440"/>
              </a:lnSpc>
              <a:spcBef>
                <a:spcPts val="35"/>
              </a:spcBef>
            </a:pPr>
            <a:r>
              <a:rPr lang="en-US" spc="-5"/>
              <a:t>Copyright </a:t>
            </a:r>
            <a:r>
              <a:rPr lang="en-US"/>
              <a:t>© 2018 </a:t>
            </a:r>
            <a:r>
              <a:rPr lang="en-US" spc="-5"/>
              <a:t>Cengage Learning®. May not be scanned, copied or duplicated, or  </a:t>
            </a:r>
            <a:r>
              <a:rPr lang="en-US"/>
              <a:t>posted to </a:t>
            </a:r>
            <a:r>
              <a:rPr lang="en-US" spc="-5"/>
              <a:t>a publicly accessible website, in whole or in</a:t>
            </a:r>
            <a:r>
              <a:rPr lang="en-US" spc="-100"/>
              <a:t> </a:t>
            </a:r>
            <a:r>
              <a:rPr lang="en-US"/>
              <a:t>part.</a:t>
            </a:r>
            <a:endParaRPr lang="en-US" dirty="0"/>
          </a:p>
        </p:txBody>
      </p:sp>
      <p:sp>
        <p:nvSpPr>
          <p:cNvPr id="6" name="Holder 6"/>
          <p:cNvSpPr>
            <a:spLocks noGrp="1"/>
          </p:cNvSpPr>
          <p:nvPr>
            <p:ph type="sldNum" sz="quarter" idx="7"/>
          </p:nvPr>
        </p:nvSpPr>
        <p:spPr>
          <a:xfrm>
            <a:off x="11224429" y="6447936"/>
            <a:ext cx="549487" cy="184666"/>
          </a:xfrm>
          <a:prstGeom prst="rect">
            <a:avLst/>
          </a:prstGeom>
        </p:spPr>
        <p:txBody>
          <a:bodyPr wrap="square" lIns="0" tIns="0" rIns="0" bIns="0">
            <a:spAutoFit/>
          </a:bodyPr>
          <a:lstStyle>
            <a:lvl1pPr>
              <a:defRPr sz="1200" b="0" i="0">
                <a:solidFill>
                  <a:schemeClr val="bg1"/>
                </a:solidFill>
                <a:latin typeface="Verdana"/>
                <a:cs typeface="Verdana"/>
              </a:defRPr>
            </a:lvl1pPr>
          </a:lstStyle>
          <a:p>
            <a:pPr marL="12700">
              <a:spcBef>
                <a:spcPts val="105"/>
              </a:spcBef>
            </a:pPr>
            <a:r>
              <a:rPr lang="en-US"/>
              <a:t>1-</a:t>
            </a:r>
            <a:fld id="{81D60167-4931-47E6-BA6A-407CBD079E47}" type="slidenum">
              <a:rPr smtClean="0"/>
              <a:pPr marL="12700">
                <a:spcBef>
                  <a:spcPts val="105"/>
                </a:spcBef>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85" r:id="rId17"/>
    <p:sldLayoutId id="2147483688" r:id="rId1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pn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602739" y="19000"/>
            <a:ext cx="8234680" cy="566181"/>
          </a:xfrm>
          <a:prstGeom prst="rect">
            <a:avLst/>
          </a:prstGeom>
        </p:spPr>
        <p:txBody>
          <a:bodyPr vert="horz" wrap="square" lIns="0" tIns="12065" rIns="0" bIns="0" rtlCol="0">
            <a:spAutoFit/>
          </a:bodyPr>
          <a:lstStyle/>
          <a:p>
            <a:pPr marL="12700">
              <a:spcBef>
                <a:spcPts val="20"/>
              </a:spcBef>
            </a:pPr>
            <a:endParaRPr dirty="0"/>
          </a:p>
        </p:txBody>
      </p:sp>
      <p:sp>
        <p:nvSpPr>
          <p:cNvPr id="5" name="object 5"/>
          <p:cNvSpPr txBox="1"/>
          <p:nvPr/>
        </p:nvSpPr>
        <p:spPr>
          <a:xfrm>
            <a:off x="1828801" y="2342514"/>
            <a:ext cx="8541257" cy="1921680"/>
          </a:xfrm>
          <a:prstGeom prst="rect">
            <a:avLst/>
          </a:prstGeom>
        </p:spPr>
        <p:txBody>
          <a:bodyPr vert="horz" wrap="square" lIns="0" tIns="13335" rIns="0" bIns="0" rtlCol="0">
            <a:spAutoFit/>
          </a:bodyPr>
          <a:lstStyle/>
          <a:p>
            <a:pPr marL="3175" algn="ctr">
              <a:spcBef>
                <a:spcPts val="105"/>
              </a:spcBef>
            </a:pPr>
            <a:r>
              <a:rPr sz="4400" b="1" dirty="0">
                <a:latin typeface="Arial"/>
                <a:cs typeface="Arial"/>
              </a:rPr>
              <a:t>Module</a:t>
            </a:r>
            <a:r>
              <a:rPr sz="4400" b="1" spc="-30" dirty="0">
                <a:latin typeface="Arial"/>
                <a:cs typeface="Arial"/>
              </a:rPr>
              <a:t> </a:t>
            </a:r>
            <a:r>
              <a:rPr sz="4400" b="1" dirty="0">
                <a:latin typeface="Arial"/>
                <a:cs typeface="Arial"/>
              </a:rPr>
              <a:t>1</a:t>
            </a:r>
            <a:endParaRPr sz="4400" dirty="0">
              <a:latin typeface="Arial"/>
              <a:cs typeface="Arial"/>
            </a:endParaRPr>
          </a:p>
          <a:p>
            <a:pPr marL="12065" marR="5080" indent="2540" algn="ctr"/>
            <a:r>
              <a:rPr sz="4000" spc="-5" dirty="0">
                <a:latin typeface="Arial"/>
                <a:cs typeface="Arial"/>
              </a:rPr>
              <a:t>Introducing </a:t>
            </a:r>
            <a:r>
              <a:rPr sz="4000" spc="-85" dirty="0">
                <a:latin typeface="Arial"/>
                <a:cs typeface="Arial"/>
              </a:rPr>
              <a:t>Today’s  </a:t>
            </a:r>
            <a:r>
              <a:rPr sz="4000" spc="-45" dirty="0">
                <a:latin typeface="Arial"/>
                <a:cs typeface="Arial"/>
              </a:rPr>
              <a:t>Technologies  </a:t>
            </a:r>
            <a:r>
              <a:rPr sz="4000" spc="-5" dirty="0">
                <a:latin typeface="Arial"/>
                <a:cs typeface="Arial"/>
              </a:rPr>
              <a:t>Computers,</a:t>
            </a:r>
            <a:r>
              <a:rPr sz="4000" spc="-20" dirty="0">
                <a:latin typeface="Arial"/>
                <a:cs typeface="Arial"/>
              </a:rPr>
              <a:t> </a:t>
            </a:r>
            <a:r>
              <a:rPr sz="4000" spc="-5" dirty="0">
                <a:latin typeface="Arial"/>
                <a:cs typeface="Arial"/>
              </a:rPr>
              <a:t>Devices,  and the</a:t>
            </a:r>
            <a:r>
              <a:rPr sz="4000" spc="-15" dirty="0">
                <a:latin typeface="Arial"/>
                <a:cs typeface="Arial"/>
              </a:rPr>
              <a:t> </a:t>
            </a:r>
            <a:r>
              <a:rPr sz="4000" spc="-5" dirty="0">
                <a:latin typeface="Arial"/>
                <a:cs typeface="Arial"/>
              </a:rPr>
              <a:t>web</a:t>
            </a:r>
            <a:endParaRPr sz="4000" dirty="0">
              <a:latin typeface="Arial"/>
              <a:cs typeface="Arial"/>
            </a:endParaRPr>
          </a:p>
        </p:txBody>
      </p:sp>
      <p:sp>
        <p:nvSpPr>
          <p:cNvPr id="8" name="object 8"/>
          <p:cNvSpPr txBox="1"/>
          <p:nvPr/>
        </p:nvSpPr>
        <p:spPr>
          <a:xfrm>
            <a:off x="3301365" y="6386271"/>
            <a:ext cx="7070725" cy="391160"/>
          </a:xfrm>
          <a:prstGeom prst="rect">
            <a:avLst/>
          </a:prstGeom>
        </p:spPr>
        <p:txBody>
          <a:bodyPr vert="horz" wrap="square" lIns="0" tIns="12700" rIns="0" bIns="0" rtlCol="0">
            <a:spAutoFit/>
          </a:bodyPr>
          <a:lstStyle/>
          <a:p>
            <a:pPr marL="2240915" marR="5080" indent="-2228850">
              <a:spcBef>
                <a:spcPts val="100"/>
              </a:spcBef>
            </a:pPr>
            <a:r>
              <a:rPr sz="1200" spc="-5" dirty="0">
                <a:solidFill>
                  <a:srgbClr val="FFFFFF"/>
                </a:solidFill>
                <a:latin typeface="Arial"/>
                <a:cs typeface="Arial"/>
              </a:rPr>
              <a:t>Copyright </a:t>
            </a:r>
            <a:r>
              <a:rPr sz="1200" dirty="0">
                <a:solidFill>
                  <a:srgbClr val="FFFFFF"/>
                </a:solidFill>
                <a:latin typeface="Arial"/>
                <a:cs typeface="Arial"/>
              </a:rPr>
              <a:t>© 2018 </a:t>
            </a:r>
            <a:r>
              <a:rPr sz="1200" spc="-5" dirty="0">
                <a:solidFill>
                  <a:srgbClr val="FFFFFF"/>
                </a:solidFill>
                <a:latin typeface="Arial"/>
                <a:cs typeface="Arial"/>
              </a:rPr>
              <a:t>Cengage Learning®. May not be scanned, copied or duplicated, or </a:t>
            </a:r>
            <a:r>
              <a:rPr sz="1200" dirty="0">
                <a:solidFill>
                  <a:srgbClr val="FFFFFF"/>
                </a:solidFill>
                <a:latin typeface="Arial"/>
                <a:cs typeface="Arial"/>
              </a:rPr>
              <a:t>posted to </a:t>
            </a:r>
            <a:r>
              <a:rPr sz="1200" spc="-5" dirty="0">
                <a:solidFill>
                  <a:srgbClr val="FFFFFF"/>
                </a:solidFill>
                <a:latin typeface="Arial"/>
                <a:cs typeface="Arial"/>
              </a:rPr>
              <a:t>a publicly  accessible website, in whole or in</a:t>
            </a:r>
            <a:r>
              <a:rPr sz="1200" spc="-55" dirty="0">
                <a:solidFill>
                  <a:srgbClr val="FFFFFF"/>
                </a:solidFill>
                <a:latin typeface="Arial"/>
                <a:cs typeface="Arial"/>
              </a:rPr>
              <a:t> </a:t>
            </a:r>
            <a:r>
              <a:rPr sz="1200" dirty="0">
                <a:solidFill>
                  <a:srgbClr val="FFFFFF"/>
                </a:solidFill>
                <a:latin typeface="Arial"/>
                <a:cs typeface="Arial"/>
              </a:rPr>
              <a:t>part.</a:t>
            </a:r>
            <a:endParaRPr sz="12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2358" y="355472"/>
            <a:ext cx="3836670" cy="574040"/>
          </a:xfrm>
          <a:prstGeom prst="rect">
            <a:avLst/>
          </a:prstGeom>
        </p:spPr>
        <p:txBody>
          <a:bodyPr vert="horz" wrap="square" lIns="0" tIns="12700" rIns="0" bIns="0" rtlCol="0">
            <a:spAutoFit/>
          </a:bodyPr>
          <a:lstStyle/>
          <a:p>
            <a:pPr marL="12700">
              <a:spcBef>
                <a:spcPts val="100"/>
              </a:spcBef>
            </a:pPr>
            <a:r>
              <a:rPr dirty="0">
                <a:solidFill>
                  <a:srgbClr val="000000"/>
                </a:solidFill>
              </a:rPr>
              <a:t>Computers </a:t>
            </a:r>
            <a:r>
              <a:rPr spc="-5" dirty="0">
                <a:solidFill>
                  <a:srgbClr val="000000"/>
                </a:solidFill>
              </a:rPr>
              <a:t>(4 </a:t>
            </a:r>
            <a:r>
              <a:rPr dirty="0">
                <a:solidFill>
                  <a:srgbClr val="000000"/>
                </a:solidFill>
              </a:rPr>
              <a:t>of</a:t>
            </a:r>
            <a:r>
              <a:rPr spc="-90" dirty="0">
                <a:solidFill>
                  <a:srgbClr val="000000"/>
                </a:solidFill>
              </a:rPr>
              <a:t> </a:t>
            </a:r>
            <a:r>
              <a:rPr spc="-5" dirty="0">
                <a:solidFill>
                  <a:srgbClr val="000000"/>
                </a:solidFill>
              </a:rPr>
              <a:t>5)</a:t>
            </a:r>
          </a:p>
        </p:txBody>
      </p:sp>
      <p:sp>
        <p:nvSpPr>
          <p:cNvPr id="3" name="object 3"/>
          <p:cNvSpPr txBox="1"/>
          <p:nvPr/>
        </p:nvSpPr>
        <p:spPr>
          <a:xfrm>
            <a:off x="1907541" y="1471422"/>
            <a:ext cx="4374515" cy="452120"/>
          </a:xfrm>
          <a:prstGeom prst="rect">
            <a:avLst/>
          </a:prstGeom>
        </p:spPr>
        <p:txBody>
          <a:bodyPr vert="horz" wrap="square" lIns="0" tIns="12065" rIns="0" bIns="0" rtlCol="0">
            <a:spAutoFit/>
          </a:bodyPr>
          <a:lstStyle/>
          <a:p>
            <a:pPr marL="477520" indent="-464820">
              <a:spcBef>
                <a:spcPts val="95"/>
              </a:spcBef>
              <a:buClr>
                <a:srgbClr val="89288F"/>
              </a:buClr>
              <a:buFont typeface="Arial"/>
              <a:buChar char="•"/>
              <a:tabLst>
                <a:tab pos="476884" algn="l"/>
                <a:tab pos="477520" algn="l"/>
              </a:tabLst>
            </a:pPr>
            <a:r>
              <a:rPr sz="2800" b="1" dirty="0">
                <a:latin typeface="Arial"/>
                <a:cs typeface="Arial"/>
              </a:rPr>
              <a:t>Desktop </a:t>
            </a:r>
            <a:r>
              <a:rPr sz="2800" dirty="0">
                <a:latin typeface="Arial"/>
                <a:cs typeface="Arial"/>
              </a:rPr>
              <a:t>and</a:t>
            </a:r>
            <a:r>
              <a:rPr sz="2800" spc="-140" dirty="0">
                <a:latin typeface="Arial"/>
                <a:cs typeface="Arial"/>
              </a:rPr>
              <a:t> </a:t>
            </a:r>
            <a:r>
              <a:rPr sz="2800" b="1" spc="-5" dirty="0">
                <a:latin typeface="Arial"/>
                <a:cs typeface="Arial"/>
              </a:rPr>
              <a:t>All-in-One</a:t>
            </a:r>
            <a:endParaRPr sz="2800">
              <a:latin typeface="Arial"/>
              <a:cs typeface="Arial"/>
            </a:endParaRPr>
          </a:p>
        </p:txBody>
      </p:sp>
      <p:sp>
        <p:nvSpPr>
          <p:cNvPr id="4" name="object 4"/>
          <p:cNvSpPr/>
          <p:nvPr/>
        </p:nvSpPr>
        <p:spPr>
          <a:xfrm>
            <a:off x="2872740" y="2209800"/>
            <a:ext cx="6499859" cy="336194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136140" y="5666943"/>
            <a:ext cx="7023734" cy="299720"/>
          </a:xfrm>
          <a:prstGeom prst="rect">
            <a:avLst/>
          </a:prstGeom>
        </p:spPr>
        <p:txBody>
          <a:bodyPr vert="horz" wrap="square" lIns="0" tIns="12700" rIns="0" bIns="0" rtlCol="0">
            <a:spAutoFit/>
          </a:bodyPr>
          <a:lstStyle/>
          <a:p>
            <a:pPr marL="12700">
              <a:spcBef>
                <a:spcPts val="100"/>
              </a:spcBef>
            </a:pPr>
            <a:r>
              <a:rPr b="1" dirty="0">
                <a:latin typeface="Arial"/>
                <a:cs typeface="Arial"/>
              </a:rPr>
              <a:t>Figure </a:t>
            </a:r>
            <a:r>
              <a:rPr b="1" spc="-5" dirty="0">
                <a:latin typeface="Arial"/>
                <a:cs typeface="Arial"/>
              </a:rPr>
              <a:t>1-4 </a:t>
            </a:r>
            <a:r>
              <a:rPr spc="-5" dirty="0">
                <a:latin typeface="Arial"/>
                <a:cs typeface="Arial"/>
              </a:rPr>
              <a:t>Some desktops have a separate </a:t>
            </a:r>
            <a:r>
              <a:rPr spc="-10" dirty="0">
                <a:latin typeface="Arial"/>
                <a:cs typeface="Arial"/>
              </a:rPr>
              <a:t>tower; </a:t>
            </a:r>
            <a:r>
              <a:rPr spc="-5" dirty="0">
                <a:latin typeface="Arial"/>
                <a:cs typeface="Arial"/>
              </a:rPr>
              <a:t>all-in-ones do</a:t>
            </a:r>
            <a:r>
              <a:rPr spc="140" dirty="0">
                <a:latin typeface="Arial"/>
                <a:cs typeface="Arial"/>
              </a:rPr>
              <a:t> </a:t>
            </a:r>
            <a:r>
              <a:rPr spc="-5" dirty="0">
                <a:latin typeface="Arial"/>
                <a:cs typeface="Arial"/>
              </a:rPr>
              <a:t>not.</a:t>
            </a:r>
            <a:endParaRPr>
              <a:latin typeface="Arial"/>
              <a:cs typeface="Arial"/>
            </a:endParaRPr>
          </a:p>
        </p:txBody>
      </p:sp>
      <p:sp>
        <p:nvSpPr>
          <p:cNvPr id="6" name="object 6"/>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7" name="object 7"/>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10</a:t>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809685" y="87737"/>
            <a:ext cx="10572631" cy="574040"/>
          </a:xfrm>
        </p:spPr>
        <p:txBody>
          <a:bodyPr/>
          <a:lstStyle/>
          <a:p>
            <a:pPr algn="ctr"/>
            <a:r>
              <a:rPr lang="en-US">
                <a:solidFill>
                  <a:srgbClr val="000000"/>
                </a:solidFill>
              </a:rPr>
              <a:t>Computers </a:t>
            </a:r>
            <a:r>
              <a:rPr lang="en-US" spc="-5">
                <a:solidFill>
                  <a:srgbClr val="000000"/>
                </a:solidFill>
              </a:rPr>
              <a:t>(5 </a:t>
            </a:r>
            <a:r>
              <a:rPr lang="en-US">
                <a:solidFill>
                  <a:srgbClr val="000000"/>
                </a:solidFill>
              </a:rPr>
              <a:t>of</a:t>
            </a:r>
            <a:r>
              <a:rPr lang="en-US" spc="-95">
                <a:solidFill>
                  <a:srgbClr val="000000"/>
                </a:solidFill>
              </a:rPr>
              <a:t> </a:t>
            </a:r>
            <a:r>
              <a:rPr lang="en-US" spc="-5">
                <a:solidFill>
                  <a:srgbClr val="000000"/>
                </a:solidFill>
              </a:rPr>
              <a:t>5)</a:t>
            </a:r>
            <a:endParaRPr lang="en-US" altLang="zh-TW">
              <a:cs typeface="Arial" charset="0"/>
            </a:endParaRPr>
          </a:p>
        </p:txBody>
      </p:sp>
      <p:sp>
        <p:nvSpPr>
          <p:cNvPr id="3" name="Content Placeholder 2"/>
          <p:cNvSpPr>
            <a:spLocks noGrp="1"/>
          </p:cNvSpPr>
          <p:nvPr>
            <p:ph sz="half" idx="1"/>
          </p:nvPr>
        </p:nvSpPr>
        <p:spPr>
          <a:xfrm>
            <a:off x="533400" y="822198"/>
            <a:ext cx="6781800" cy="2031325"/>
          </a:xfrm>
        </p:spPr>
        <p:txBody>
          <a:bodyPr/>
          <a:lstStyle/>
          <a:p>
            <a:r>
              <a:rPr lang="en-US" altLang="zh-TW" dirty="0"/>
              <a:t>A </a:t>
            </a:r>
            <a:r>
              <a:rPr lang="en-US" altLang="zh-TW" b="1" dirty="0">
                <a:solidFill>
                  <a:srgbClr val="DB7531"/>
                </a:solidFill>
              </a:rPr>
              <a:t>server</a:t>
            </a:r>
            <a:r>
              <a:rPr lang="en-US" altLang="zh-TW" dirty="0"/>
              <a:t> controls access to the hardware, software, and other resources on a network</a:t>
            </a:r>
          </a:p>
          <a:p>
            <a:pPr lvl="1"/>
            <a:r>
              <a:rPr lang="en-US" altLang="zh-TW" dirty="0"/>
              <a:t>Provides a centralized storage area for programs, data, and information</a:t>
            </a:r>
          </a:p>
        </p:txBody>
      </p:sp>
      <p:sp>
        <p:nvSpPr>
          <p:cNvPr id="32772" name="Footer Placeholder 3"/>
          <p:cNvSpPr>
            <a:spLocks noGrp="1"/>
          </p:cNvSpPr>
          <p:nvPr>
            <p:ph type="ftr" sz="quarter" idx="1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TW"/>
              <a:t>Discovering Computers 2012: Chapter 1</a:t>
            </a:r>
          </a:p>
        </p:txBody>
      </p:sp>
      <p:sp>
        <p:nvSpPr>
          <p:cNvPr id="32773" name="Slide Number Placeholder 4"/>
          <p:cNvSpPr>
            <a:spLocks noGrp="1"/>
          </p:cNvSpPr>
          <p:nvPr>
            <p:ph type="sldNum" sz="quarter" idx="15"/>
          </p:nvPr>
        </p:nvSpPr>
        <p:spPr bwMode="auto">
          <a:noFill/>
          <a:ln>
            <a:miter lim="800000"/>
            <a:headEnd/>
            <a:tailEnd/>
          </a:ln>
        </p:spPr>
        <p:txBody>
          <a:bodyPr/>
          <a:lstStyle/>
          <a:p>
            <a:fld id="{2720AA85-AF9E-4DC3-9C74-4CB5ECBF5063}" type="slidenum">
              <a:rPr lang="en-US" altLang="zh-TW"/>
              <a:pPr/>
              <a:t>11</a:t>
            </a:fld>
            <a:endParaRPr lang="en-US" altLang="zh-TW"/>
          </a:p>
        </p:txBody>
      </p:sp>
      <p:pic>
        <p:nvPicPr>
          <p:cNvPr id="10" name="Content Placeholder 9" descr="Fig1-25.gif"/>
          <p:cNvPicPr>
            <a:picLocks noGrp="1" noChangeAspect="1"/>
          </p:cNvPicPr>
          <p:nvPr>
            <p:ph sz="half" idx="2"/>
          </p:nvPr>
        </p:nvPicPr>
        <p:blipFill>
          <a:blip r:embed="rId3" cstate="print"/>
          <a:srcRect/>
          <a:stretch>
            <a:fillRect/>
          </a:stretch>
        </p:blipFill>
        <p:spPr>
          <a:xfrm>
            <a:off x="4862006" y="2576923"/>
            <a:ext cx="4716016" cy="3957821"/>
          </a:xfrm>
        </p:spPr>
      </p:pic>
      <p:sp>
        <p:nvSpPr>
          <p:cNvPr id="4" name="Text Placeholder 3">
            <a:extLst>
              <a:ext uri="{FF2B5EF4-FFF2-40B4-BE49-F238E27FC236}">
                <a16:creationId xmlns:a16="http://schemas.microsoft.com/office/drawing/2014/main" id="{56130A74-BA2B-4CDA-3611-E3328F1F699C}"/>
              </a:ext>
            </a:extLst>
          </p:cNvPr>
          <p:cNvSpPr>
            <a:spLocks noGrp="1"/>
          </p:cNvSpPr>
          <p:nvPr>
            <p:ph type="body" sz="quarter" idx="13"/>
          </p:nvPr>
        </p:nvSpPr>
        <p:spPr/>
        <p:txBody>
          <a:bodyPr/>
          <a:lstStyle/>
          <a:p>
            <a:endParaRPr lang="en-US"/>
          </a:p>
        </p:txBody>
      </p:sp>
      <p:sp>
        <p:nvSpPr>
          <p:cNvPr id="8" name="object 4">
            <a:extLst>
              <a:ext uri="{FF2B5EF4-FFF2-40B4-BE49-F238E27FC236}">
                <a16:creationId xmlns:a16="http://schemas.microsoft.com/office/drawing/2014/main" id="{4998F3DB-9F55-D39B-7532-675E79F99BFA}"/>
              </a:ext>
            </a:extLst>
          </p:cNvPr>
          <p:cNvSpPr/>
          <p:nvPr/>
        </p:nvSpPr>
        <p:spPr>
          <a:xfrm>
            <a:off x="9601200" y="535178"/>
            <a:ext cx="2286000" cy="4005072"/>
          </a:xfrm>
          <a:prstGeom prst="rect">
            <a:avLst/>
          </a:prstGeom>
          <a:blipFill>
            <a:blip r:embed="rId4"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83461519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zh-TW">
                <a:cs typeface="Arial" charset="0"/>
              </a:rPr>
              <a:t>Mainframes</a:t>
            </a:r>
          </a:p>
        </p:txBody>
      </p:sp>
      <p:sp>
        <p:nvSpPr>
          <p:cNvPr id="3" name="Content Placeholder 2"/>
          <p:cNvSpPr>
            <a:spLocks noGrp="1"/>
          </p:cNvSpPr>
          <p:nvPr>
            <p:ph sz="half" idx="1"/>
          </p:nvPr>
        </p:nvSpPr>
        <p:spPr>
          <a:xfrm>
            <a:off x="609600" y="1600201"/>
            <a:ext cx="5384800" cy="2154436"/>
          </a:xfrm>
        </p:spPr>
        <p:txBody>
          <a:bodyPr/>
          <a:lstStyle/>
          <a:p>
            <a:r>
              <a:rPr lang="en-US" altLang="zh-TW"/>
              <a:t>A </a:t>
            </a:r>
            <a:r>
              <a:rPr lang="en-US" altLang="zh-TW" b="1">
                <a:solidFill>
                  <a:srgbClr val="DB7531"/>
                </a:solidFill>
              </a:rPr>
              <a:t>mainframe</a:t>
            </a:r>
            <a:r>
              <a:rPr lang="en-US" altLang="zh-TW"/>
              <a:t> is a large, expensive, powerful computer that can handle hundreds or thousands of connected users simultaneously</a:t>
            </a:r>
          </a:p>
        </p:txBody>
      </p:sp>
      <p:pic>
        <p:nvPicPr>
          <p:cNvPr id="8" name="Content Placeholder 7" descr="Fig1-26.gif"/>
          <p:cNvPicPr>
            <a:picLocks noGrp="1" noChangeAspect="1"/>
          </p:cNvPicPr>
          <p:nvPr>
            <p:ph sz="half" idx="2"/>
          </p:nvPr>
        </p:nvPicPr>
        <p:blipFill>
          <a:blip r:embed="rId3" cstate="print"/>
          <a:srcRect/>
          <a:stretch>
            <a:fillRect/>
          </a:stretch>
        </p:blipFill>
        <p:spPr>
          <a:xfrm>
            <a:off x="5951984" y="1569967"/>
            <a:ext cx="4716016" cy="4829096"/>
          </a:xfrm>
        </p:spPr>
      </p:pic>
      <p:sp>
        <p:nvSpPr>
          <p:cNvPr id="33797" name="Footer Placeholder 3"/>
          <p:cNvSpPr>
            <a:spLocks noGrp="1"/>
          </p:cNvSpPr>
          <p:nvPr>
            <p:ph type="ftr" sz="quarter" idx="14"/>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TW"/>
              <a:t>Discovering Computers 2012: Chapter 1</a:t>
            </a:r>
          </a:p>
        </p:txBody>
      </p:sp>
      <p:sp>
        <p:nvSpPr>
          <p:cNvPr id="33798" name="Slide Number Placeholder 4"/>
          <p:cNvSpPr>
            <a:spLocks noGrp="1"/>
          </p:cNvSpPr>
          <p:nvPr>
            <p:ph type="sldNum" sz="quarter" idx="15"/>
          </p:nvPr>
        </p:nvSpPr>
        <p:spPr bwMode="auto">
          <a:noFill/>
          <a:ln>
            <a:miter lim="800000"/>
            <a:headEnd/>
            <a:tailEnd/>
          </a:ln>
        </p:spPr>
        <p:txBody>
          <a:bodyPr/>
          <a:lstStyle/>
          <a:p>
            <a:fld id="{81AAC7E4-1A8E-4368-84FE-1076568AAE75}" type="slidenum">
              <a:rPr lang="en-US" altLang="zh-TW"/>
              <a:pPr/>
              <a:t>12</a:t>
            </a:fld>
            <a:endParaRPr lang="en-US" altLang="zh-TW"/>
          </a:p>
        </p:txBody>
      </p:sp>
      <p:sp>
        <p:nvSpPr>
          <p:cNvPr id="4" name="Text Placeholder 3">
            <a:extLst>
              <a:ext uri="{FF2B5EF4-FFF2-40B4-BE49-F238E27FC236}">
                <a16:creationId xmlns:a16="http://schemas.microsoft.com/office/drawing/2014/main" id="{3C5B130A-4721-569E-C4ED-BCF46890173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2669932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TW">
                <a:cs typeface="Arial" charset="0"/>
              </a:rPr>
              <a:t>Supercomputers</a:t>
            </a:r>
          </a:p>
        </p:txBody>
      </p:sp>
      <p:sp>
        <p:nvSpPr>
          <p:cNvPr id="3" name="Content Placeholder 2"/>
          <p:cNvSpPr>
            <a:spLocks noGrp="1"/>
          </p:cNvSpPr>
          <p:nvPr>
            <p:ph idx="1"/>
          </p:nvPr>
        </p:nvSpPr>
        <p:spPr>
          <a:xfrm>
            <a:off x="203200" y="1600200"/>
            <a:ext cx="11785600" cy="707886"/>
          </a:xfrm>
        </p:spPr>
        <p:txBody>
          <a:bodyPr/>
          <a:lstStyle/>
          <a:p>
            <a:r>
              <a:rPr lang="en-US" altLang="zh-TW" dirty="0"/>
              <a:t>A </a:t>
            </a:r>
            <a:r>
              <a:rPr lang="en-US" altLang="zh-TW" b="1" dirty="0">
                <a:solidFill>
                  <a:srgbClr val="DB7531"/>
                </a:solidFill>
              </a:rPr>
              <a:t>supercomputer</a:t>
            </a:r>
            <a:r>
              <a:rPr lang="en-US" altLang="zh-TW" dirty="0"/>
              <a:t> is the fastest, most powerful computer</a:t>
            </a:r>
          </a:p>
          <a:p>
            <a:pPr lvl="1"/>
            <a:r>
              <a:rPr lang="en-US" altLang="zh-TW" dirty="0"/>
              <a:t>Fastest supercomputers are capable of processing more than one quadrillion instructions in a single second</a:t>
            </a:r>
          </a:p>
        </p:txBody>
      </p:sp>
      <p:sp>
        <p:nvSpPr>
          <p:cNvPr id="34820" name="Footer Placeholder 3"/>
          <p:cNvSpPr>
            <a:spLocks noGrp="1"/>
          </p:cNvSpPr>
          <p:nvPr>
            <p:ph type="ftr" sz="quarter" idx="14"/>
          </p:nvPr>
        </p:nvSpPr>
        <p:spPr bwMode="auto">
          <a:xfrm>
            <a:off x="4267200" y="6356350"/>
            <a:ext cx="3810000" cy="184666"/>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TW"/>
              <a:t>Discovering Computers 2012: Chapter 1</a:t>
            </a:r>
          </a:p>
        </p:txBody>
      </p:sp>
      <p:sp>
        <p:nvSpPr>
          <p:cNvPr id="34821" name="Slide Number Placeholder 4"/>
          <p:cNvSpPr>
            <a:spLocks noGrp="1"/>
          </p:cNvSpPr>
          <p:nvPr>
            <p:ph type="sldNum" sz="quarter" idx="15"/>
          </p:nvPr>
        </p:nvSpPr>
        <p:spPr bwMode="auto">
          <a:noFill/>
          <a:ln>
            <a:miter lim="800000"/>
            <a:headEnd/>
            <a:tailEnd/>
          </a:ln>
        </p:spPr>
        <p:txBody>
          <a:bodyPr/>
          <a:lstStyle/>
          <a:p>
            <a:fld id="{52E65D4F-4D5F-4C6F-AB11-7CD6D1114204}" type="slidenum">
              <a:rPr lang="en-US" altLang="zh-TW"/>
              <a:pPr/>
              <a:t>13</a:t>
            </a:fld>
            <a:endParaRPr lang="en-US" altLang="zh-TW"/>
          </a:p>
        </p:txBody>
      </p:sp>
      <p:pic>
        <p:nvPicPr>
          <p:cNvPr id="8" name="Content Placeholder 7" descr="Fig1-27.gif"/>
          <p:cNvPicPr>
            <a:picLocks noGrp="1" noChangeAspect="1"/>
          </p:cNvPicPr>
          <p:nvPr>
            <p:ph sz="half" idx="4294967295"/>
          </p:nvPr>
        </p:nvPicPr>
        <p:blipFill>
          <a:blip r:embed="rId3" cstate="print"/>
          <a:srcRect/>
          <a:stretch>
            <a:fillRect/>
          </a:stretch>
        </p:blipFill>
        <p:spPr>
          <a:xfrm>
            <a:off x="1676400" y="2605696"/>
            <a:ext cx="5043827" cy="3321047"/>
          </a:xfrm>
        </p:spPr>
      </p:pic>
      <p:sp>
        <p:nvSpPr>
          <p:cNvPr id="4" name="Text Placeholder 3">
            <a:extLst>
              <a:ext uri="{FF2B5EF4-FFF2-40B4-BE49-F238E27FC236}">
                <a16:creationId xmlns:a16="http://schemas.microsoft.com/office/drawing/2014/main" id="{0082EAF8-6F4F-FAE3-7B7B-B5213D0362AD}"/>
              </a:ext>
            </a:extLst>
          </p:cNvPr>
          <p:cNvSpPr>
            <a:spLocks noGrp="1"/>
          </p:cNvSpPr>
          <p:nvPr>
            <p:ph type="body" sz="quarter" idx="13"/>
          </p:nvPr>
        </p:nvSpPr>
        <p:spPr/>
        <p:txBody>
          <a:bodyPr/>
          <a:lstStyle/>
          <a:p>
            <a:endParaRPr lang="en-US"/>
          </a:p>
        </p:txBody>
      </p:sp>
      <p:sp>
        <p:nvSpPr>
          <p:cNvPr id="2" name="AutoShape 2" descr="Quadrillion Definition (Illustrated Mathematics Dictionary)">
            <a:extLst>
              <a:ext uri="{FF2B5EF4-FFF2-40B4-BE49-F238E27FC236}">
                <a16:creationId xmlns:a16="http://schemas.microsoft.com/office/drawing/2014/main" id="{5678C90F-582D-B57C-0F6F-889618E5AC33}"/>
              </a:ext>
            </a:extLst>
          </p:cNvPr>
          <p:cNvSpPr>
            <a:spLocks noChangeAspect="1" noChangeArrowheads="1"/>
          </p:cNvSpPr>
          <p:nvPr/>
        </p:nvSpPr>
        <p:spPr bwMode="auto">
          <a:xfrm>
            <a:off x="10287000" y="3922432"/>
            <a:ext cx="1716368" cy="171636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5" name="Picture 4">
            <a:extLst>
              <a:ext uri="{FF2B5EF4-FFF2-40B4-BE49-F238E27FC236}">
                <a16:creationId xmlns:a16="http://schemas.microsoft.com/office/drawing/2014/main" id="{3EC6C688-5FE9-831E-20C5-441E98421AF8}"/>
              </a:ext>
            </a:extLst>
          </p:cNvPr>
          <p:cNvPicPr>
            <a:picLocks noChangeAspect="1"/>
          </p:cNvPicPr>
          <p:nvPr/>
        </p:nvPicPr>
        <p:blipFill>
          <a:blip r:embed="rId4"/>
          <a:stretch>
            <a:fillRect/>
          </a:stretch>
        </p:blipFill>
        <p:spPr>
          <a:xfrm>
            <a:off x="8298159" y="3276600"/>
            <a:ext cx="1977492" cy="2037416"/>
          </a:xfrm>
          <a:prstGeom prst="rect">
            <a:avLst/>
          </a:prstGeom>
        </p:spPr>
      </p:pic>
      <p:cxnSp>
        <p:nvCxnSpPr>
          <p:cNvPr id="7" name="Connector: Curved 6">
            <a:extLst>
              <a:ext uri="{FF2B5EF4-FFF2-40B4-BE49-F238E27FC236}">
                <a16:creationId xmlns:a16="http://schemas.microsoft.com/office/drawing/2014/main" id="{E537251A-A1D7-897C-5D79-5C3CA3B561FD}"/>
              </a:ext>
            </a:extLst>
          </p:cNvPr>
          <p:cNvCxnSpPr>
            <a:endCxn id="5" idx="0"/>
          </p:cNvCxnSpPr>
          <p:nvPr/>
        </p:nvCxnSpPr>
        <p:spPr>
          <a:xfrm>
            <a:off x="7402749" y="2339983"/>
            <a:ext cx="1884156" cy="93661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46058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zh-TW">
                <a:cs typeface="Arial" charset="0"/>
              </a:rPr>
              <a:t>Embedded Computers</a:t>
            </a:r>
          </a:p>
        </p:txBody>
      </p:sp>
      <p:sp>
        <p:nvSpPr>
          <p:cNvPr id="3" name="Content Placeholder 2"/>
          <p:cNvSpPr>
            <a:spLocks noGrp="1"/>
          </p:cNvSpPr>
          <p:nvPr>
            <p:ph idx="1"/>
          </p:nvPr>
        </p:nvSpPr>
        <p:spPr>
          <a:xfrm>
            <a:off x="990600" y="1600200"/>
            <a:ext cx="9829800" cy="1538883"/>
          </a:xfrm>
        </p:spPr>
        <p:txBody>
          <a:bodyPr rtlCol="0">
            <a:normAutofit/>
          </a:bodyPr>
          <a:lstStyle/>
          <a:p>
            <a:pPr>
              <a:buClr>
                <a:schemeClr val="accent4">
                  <a:lumMod val="75000"/>
                </a:schemeClr>
              </a:buClr>
              <a:defRPr/>
            </a:pPr>
            <a:r>
              <a:rPr lang="en-US" dirty="0"/>
              <a:t>An </a:t>
            </a:r>
            <a:r>
              <a:rPr lang="en-US" b="1" dirty="0">
                <a:solidFill>
                  <a:schemeClr val="accent6">
                    <a:lumMod val="75000"/>
                  </a:schemeClr>
                </a:solidFill>
              </a:rPr>
              <a:t>embedded computer</a:t>
            </a:r>
            <a:r>
              <a:rPr lang="en-US" dirty="0">
                <a:solidFill>
                  <a:schemeClr val="accent6">
                    <a:lumMod val="75000"/>
                  </a:schemeClr>
                </a:solidFill>
              </a:rPr>
              <a:t> </a:t>
            </a:r>
            <a:r>
              <a:rPr lang="en-US" dirty="0"/>
              <a:t>is a special-purpose computer that functions as a component in a larger product</a:t>
            </a:r>
          </a:p>
        </p:txBody>
      </p:sp>
      <p:sp>
        <p:nvSpPr>
          <p:cNvPr id="35844" name="Footer Placeholder 3"/>
          <p:cNvSpPr>
            <a:spLocks noGrp="1"/>
          </p:cNvSpPr>
          <p:nvPr>
            <p:ph type="ftr" sz="quarter" idx="14"/>
          </p:nvPr>
        </p:nvSpPr>
        <p:spPr bwMode="auto">
          <a:xfrm>
            <a:off x="4267200" y="6356350"/>
            <a:ext cx="3810000" cy="184666"/>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TW"/>
              <a:t>Discovering Computers 2012: Chapter 1</a:t>
            </a:r>
          </a:p>
        </p:txBody>
      </p:sp>
      <p:sp>
        <p:nvSpPr>
          <p:cNvPr id="35845" name="Slide Number Placeholder 4"/>
          <p:cNvSpPr>
            <a:spLocks noGrp="1"/>
          </p:cNvSpPr>
          <p:nvPr>
            <p:ph type="sldNum" sz="quarter" idx="15"/>
          </p:nvPr>
        </p:nvSpPr>
        <p:spPr bwMode="auto">
          <a:noFill/>
          <a:ln>
            <a:miter lim="800000"/>
            <a:headEnd/>
            <a:tailEnd/>
          </a:ln>
        </p:spPr>
        <p:txBody>
          <a:bodyPr/>
          <a:lstStyle/>
          <a:p>
            <a:fld id="{0CCACEC4-940B-48F5-BED6-B2D29E6D5AF9}" type="slidenum">
              <a:rPr lang="en-US" altLang="zh-TW"/>
              <a:pPr/>
              <a:t>14</a:t>
            </a:fld>
            <a:endParaRPr lang="en-US" altLang="zh-TW"/>
          </a:p>
        </p:txBody>
      </p:sp>
      <p:graphicFrame>
        <p:nvGraphicFramePr>
          <p:cNvPr id="7" name="Diagram 6"/>
          <p:cNvGraphicFramePr/>
          <p:nvPr/>
        </p:nvGraphicFramePr>
        <p:xfrm>
          <a:off x="1676400" y="3124200"/>
          <a:ext cx="88392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09BA0DF6-6301-F5F5-26DB-CBCD9777C7B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62799060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altLang="zh-TW" dirty="0">
              <a:cs typeface="Arial" charset="0"/>
            </a:endParaRPr>
          </a:p>
        </p:txBody>
      </p:sp>
      <p:sp>
        <p:nvSpPr>
          <p:cNvPr id="36867" name="Footer Placeholder 3"/>
          <p:cNvSpPr>
            <a:spLocks noGrp="1"/>
          </p:cNvSpPr>
          <p:nvPr>
            <p:ph type="ftr" sz="quarter" idx="14"/>
          </p:nvPr>
        </p:nvSpPr>
        <p:spPr bwMode="auto">
          <a:xfrm>
            <a:off x="4267200" y="6356350"/>
            <a:ext cx="3810000" cy="184666"/>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TW"/>
              <a:t>Discovering Computers 2012: Chapter 1</a:t>
            </a:r>
          </a:p>
        </p:txBody>
      </p:sp>
      <p:sp>
        <p:nvSpPr>
          <p:cNvPr id="36868" name="Slide Number Placeholder 4"/>
          <p:cNvSpPr>
            <a:spLocks noGrp="1"/>
          </p:cNvSpPr>
          <p:nvPr>
            <p:ph type="sldNum" sz="quarter" idx="15"/>
          </p:nvPr>
        </p:nvSpPr>
        <p:spPr bwMode="auto">
          <a:noFill/>
          <a:ln>
            <a:miter lim="800000"/>
            <a:headEnd/>
            <a:tailEnd/>
          </a:ln>
        </p:spPr>
        <p:txBody>
          <a:bodyPr/>
          <a:lstStyle/>
          <a:p>
            <a:fld id="{99FD063A-6952-4A1A-AFBD-258C9A77A5A1}" type="slidenum">
              <a:rPr lang="en-US" altLang="zh-TW"/>
              <a:pPr/>
              <a:t>15</a:t>
            </a:fld>
            <a:endParaRPr lang="en-US" altLang="zh-TW"/>
          </a:p>
        </p:txBody>
      </p:sp>
      <p:pic>
        <p:nvPicPr>
          <p:cNvPr id="8" name="Content Placeholder 7" descr="Fig1-28.gif"/>
          <p:cNvPicPr>
            <a:picLocks noGrp="1" noChangeAspect="1"/>
          </p:cNvPicPr>
          <p:nvPr>
            <p:ph idx="1"/>
          </p:nvPr>
        </p:nvPicPr>
        <p:blipFill>
          <a:blip r:embed="rId3" cstate="print"/>
          <a:srcRect/>
          <a:stretch>
            <a:fillRect/>
          </a:stretch>
        </p:blipFill>
        <p:spPr>
          <a:xfrm>
            <a:off x="1512916" y="0"/>
            <a:ext cx="9155084" cy="6858000"/>
          </a:xfrm>
        </p:spPr>
      </p:pic>
      <p:sp>
        <p:nvSpPr>
          <p:cNvPr id="3" name="Text Placeholder 2">
            <a:extLst>
              <a:ext uri="{FF2B5EF4-FFF2-40B4-BE49-F238E27FC236}">
                <a16:creationId xmlns:a16="http://schemas.microsoft.com/office/drawing/2014/main" id="{7A303673-E432-AB99-3235-A32C4865EBF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050954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8509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3403220" y="248158"/>
            <a:ext cx="5385435" cy="574040"/>
          </a:xfrm>
          <a:prstGeom prst="rect">
            <a:avLst/>
          </a:prstGeom>
        </p:spPr>
        <p:txBody>
          <a:bodyPr vert="horz" wrap="square" lIns="0" tIns="12700" rIns="0" bIns="0" rtlCol="0">
            <a:spAutoFit/>
          </a:bodyPr>
          <a:lstStyle/>
          <a:p>
            <a:pPr marL="12700">
              <a:spcBef>
                <a:spcPts val="100"/>
              </a:spcBef>
            </a:pPr>
            <a:r>
              <a:rPr dirty="0"/>
              <a:t>Mobile </a:t>
            </a:r>
            <a:r>
              <a:rPr spc="-5" dirty="0"/>
              <a:t>and </a:t>
            </a:r>
            <a:r>
              <a:rPr dirty="0"/>
              <a:t>Game</a:t>
            </a:r>
            <a:r>
              <a:rPr spc="-65" dirty="0"/>
              <a:t> </a:t>
            </a:r>
            <a:r>
              <a:rPr spc="-5" dirty="0"/>
              <a:t>Devices</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16</a:t>
            </a:fld>
            <a:endParaRPr dirty="0"/>
          </a:p>
        </p:txBody>
      </p:sp>
      <p:sp>
        <p:nvSpPr>
          <p:cNvPr id="7" name="object 7"/>
          <p:cNvSpPr txBox="1"/>
          <p:nvPr/>
        </p:nvSpPr>
        <p:spPr>
          <a:xfrm>
            <a:off x="1143000" y="1158173"/>
            <a:ext cx="5680710" cy="3132909"/>
          </a:xfrm>
          <a:prstGeom prst="rect">
            <a:avLst/>
          </a:prstGeom>
        </p:spPr>
        <p:txBody>
          <a:bodyPr vert="horz" wrap="square" lIns="0" tIns="97790" rIns="0" bIns="0" rtlCol="0">
            <a:spAutoFit/>
          </a:bodyPr>
          <a:lstStyle/>
          <a:p>
            <a:pPr marL="477520" indent="-464820">
              <a:spcBef>
                <a:spcPts val="770"/>
              </a:spcBef>
              <a:buClr>
                <a:srgbClr val="89288F"/>
              </a:buClr>
              <a:buChar char="•"/>
              <a:tabLst>
                <a:tab pos="476884" algn="l"/>
                <a:tab pos="477520" algn="l"/>
              </a:tabLst>
            </a:pPr>
            <a:r>
              <a:rPr sz="2800" spc="-5" dirty="0">
                <a:latin typeface="Arial"/>
                <a:cs typeface="Arial"/>
              </a:rPr>
              <a:t>Smartphone</a:t>
            </a:r>
            <a:endParaRPr sz="2800" dirty="0">
              <a:latin typeface="Arial"/>
              <a:cs typeface="Arial"/>
            </a:endParaRPr>
          </a:p>
          <a:p>
            <a:pPr marL="477520" indent="-464820">
              <a:spcBef>
                <a:spcPts val="670"/>
              </a:spcBef>
              <a:buClr>
                <a:srgbClr val="89288F"/>
              </a:buClr>
              <a:buChar char="•"/>
              <a:tabLst>
                <a:tab pos="476884" algn="l"/>
                <a:tab pos="477520" algn="l"/>
              </a:tabLst>
            </a:pPr>
            <a:r>
              <a:rPr sz="2800" dirty="0">
                <a:latin typeface="Arial"/>
                <a:cs typeface="Arial"/>
              </a:rPr>
              <a:t>Digital</a:t>
            </a:r>
            <a:r>
              <a:rPr sz="2800" spc="5" dirty="0">
                <a:latin typeface="Arial"/>
                <a:cs typeface="Arial"/>
              </a:rPr>
              <a:t> </a:t>
            </a:r>
            <a:r>
              <a:rPr sz="2800" dirty="0">
                <a:latin typeface="Arial"/>
                <a:cs typeface="Arial"/>
              </a:rPr>
              <a:t>camera</a:t>
            </a:r>
          </a:p>
          <a:p>
            <a:pPr marL="477520" indent="-464820">
              <a:spcBef>
                <a:spcPts val="675"/>
              </a:spcBef>
              <a:buClr>
                <a:srgbClr val="89288F"/>
              </a:buClr>
              <a:buChar char="•"/>
              <a:tabLst>
                <a:tab pos="476884" algn="l"/>
                <a:tab pos="477520" algn="l"/>
              </a:tabLst>
            </a:pPr>
            <a:r>
              <a:rPr sz="2800" spc="-5" dirty="0">
                <a:latin typeface="Arial"/>
                <a:cs typeface="Arial"/>
              </a:rPr>
              <a:t>Portable </a:t>
            </a:r>
            <a:r>
              <a:rPr sz="2800" dirty="0">
                <a:latin typeface="Arial"/>
                <a:cs typeface="Arial"/>
              </a:rPr>
              <a:t>and digital media</a:t>
            </a:r>
            <a:r>
              <a:rPr sz="2800" spc="-15" dirty="0">
                <a:latin typeface="Arial"/>
                <a:cs typeface="Arial"/>
              </a:rPr>
              <a:t> </a:t>
            </a:r>
            <a:r>
              <a:rPr sz="2800" dirty="0">
                <a:latin typeface="Arial"/>
                <a:cs typeface="Arial"/>
              </a:rPr>
              <a:t>player</a:t>
            </a:r>
          </a:p>
          <a:p>
            <a:pPr marL="477520" indent="-464820">
              <a:spcBef>
                <a:spcPts val="670"/>
              </a:spcBef>
              <a:buClr>
                <a:srgbClr val="89288F"/>
              </a:buClr>
              <a:buChar char="•"/>
              <a:tabLst>
                <a:tab pos="476884" algn="l"/>
                <a:tab pos="477520" algn="l"/>
              </a:tabLst>
            </a:pPr>
            <a:r>
              <a:rPr sz="2800" spc="-5" dirty="0">
                <a:latin typeface="Arial"/>
                <a:cs typeface="Arial"/>
              </a:rPr>
              <a:t>E-book</a:t>
            </a:r>
            <a:r>
              <a:rPr sz="2800" dirty="0">
                <a:latin typeface="Arial"/>
                <a:cs typeface="Arial"/>
              </a:rPr>
              <a:t> reader</a:t>
            </a:r>
          </a:p>
          <a:p>
            <a:pPr marL="477520" indent="-464820">
              <a:spcBef>
                <a:spcPts val="675"/>
              </a:spcBef>
              <a:buClr>
                <a:srgbClr val="89288F"/>
              </a:buClr>
              <a:buChar char="•"/>
              <a:tabLst>
                <a:tab pos="476884" algn="l"/>
                <a:tab pos="477520" algn="l"/>
              </a:tabLst>
            </a:pPr>
            <a:r>
              <a:rPr sz="2800" spc="-5" dirty="0">
                <a:latin typeface="Arial"/>
                <a:cs typeface="Arial"/>
              </a:rPr>
              <a:t>Wearable</a:t>
            </a:r>
            <a:r>
              <a:rPr sz="2800" dirty="0">
                <a:latin typeface="Arial"/>
                <a:cs typeface="Arial"/>
              </a:rPr>
              <a:t> device</a:t>
            </a:r>
          </a:p>
          <a:p>
            <a:pPr marL="477520" indent="-464820">
              <a:spcBef>
                <a:spcPts val="675"/>
              </a:spcBef>
              <a:buClr>
                <a:srgbClr val="89288F"/>
              </a:buClr>
              <a:buChar char="•"/>
              <a:tabLst>
                <a:tab pos="476884" algn="l"/>
                <a:tab pos="477520" algn="l"/>
              </a:tabLst>
            </a:pPr>
            <a:r>
              <a:rPr sz="2800" spc="-5" dirty="0">
                <a:latin typeface="Arial"/>
                <a:cs typeface="Arial"/>
              </a:rPr>
              <a:t>Game</a:t>
            </a:r>
            <a:r>
              <a:rPr sz="2800" spc="15" dirty="0">
                <a:latin typeface="Arial"/>
                <a:cs typeface="Arial"/>
              </a:rPr>
              <a:t> </a:t>
            </a:r>
            <a:r>
              <a:rPr sz="2800" spc="-5" dirty="0">
                <a:latin typeface="Arial"/>
                <a:cs typeface="Arial"/>
              </a:rPr>
              <a:t>device</a:t>
            </a:r>
            <a:endParaRPr sz="28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6842-C315-1BEA-9CF0-89A61296291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04A28F6-0646-9C5D-94FC-59194814F180}"/>
              </a:ext>
            </a:extLst>
          </p:cNvPr>
          <p:cNvSpPr>
            <a:spLocks noGrp="1"/>
          </p:cNvSpPr>
          <p:nvPr>
            <p:ph type="body" idx="1"/>
          </p:nvPr>
        </p:nvSpPr>
        <p:spPr/>
        <p:txBody>
          <a:bodyPr/>
          <a:lstStyle/>
          <a:p>
            <a:endParaRPr lang="en-US"/>
          </a:p>
        </p:txBody>
      </p:sp>
      <p:pic>
        <p:nvPicPr>
          <p:cNvPr id="1026" name="Picture 2" descr="Best Foldable and Rollable Phones in 2023: Top Folding Smartphones right  now - Smartprix">
            <a:extLst>
              <a:ext uri="{FF2B5EF4-FFF2-40B4-BE49-F238E27FC236}">
                <a16:creationId xmlns:a16="http://schemas.microsoft.com/office/drawing/2014/main" id="{7A39AA21-A467-701B-5567-71DDF72F0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50317"/>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st Compact Cameras in 2023 (User Tested Reviews)">
            <a:extLst>
              <a:ext uri="{FF2B5EF4-FFF2-40B4-BE49-F238E27FC236}">
                <a16:creationId xmlns:a16="http://schemas.microsoft.com/office/drawing/2014/main" id="{084B8D05-79AB-FEDA-F69B-3416A1A12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88308"/>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rtable Digital Media Players | B&amp;H eXplora">
            <a:extLst>
              <a:ext uri="{FF2B5EF4-FFF2-40B4-BE49-F238E27FC236}">
                <a16:creationId xmlns:a16="http://schemas.microsoft.com/office/drawing/2014/main" id="{DF70C95D-D93B-9A30-7690-BB6E89B4BD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4543" y="1186787"/>
            <a:ext cx="27813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 Kindle Paperwhite E-Reader 10th Gen">
            <a:extLst>
              <a:ext uri="{FF2B5EF4-FFF2-40B4-BE49-F238E27FC236}">
                <a16:creationId xmlns:a16="http://schemas.microsoft.com/office/drawing/2014/main" id="{458F311D-0A0C-48C5-0EF4-FC8E1163F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685" y="367442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4 Best Gaming Consoles in 2023">
            <a:extLst>
              <a:ext uri="{FF2B5EF4-FFF2-40B4-BE49-F238E27FC236}">
                <a16:creationId xmlns:a16="http://schemas.microsoft.com/office/drawing/2014/main" id="{0F1DC662-54D6-CAFF-A529-2AEC1133F63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62588" y="3507931"/>
            <a:ext cx="4265744" cy="319930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 Periodic Table Of Wearable Technology | TechCrunch">
            <a:extLst>
              <a:ext uri="{FF2B5EF4-FFF2-40B4-BE49-F238E27FC236}">
                <a16:creationId xmlns:a16="http://schemas.microsoft.com/office/drawing/2014/main" id="{DEDF7E1A-83E7-1878-AE0C-5EBBA09846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3829050"/>
            <a:ext cx="3076575"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0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9CDE-14B1-863C-8C49-72076A47EA5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78081C4-AE61-7026-6DD1-E5CA06591D8F}"/>
              </a:ext>
            </a:extLst>
          </p:cNvPr>
          <p:cNvSpPr>
            <a:spLocks noGrp="1"/>
          </p:cNvSpPr>
          <p:nvPr>
            <p:ph type="body" idx="1"/>
          </p:nvPr>
        </p:nvSpPr>
        <p:spPr/>
        <p:txBody>
          <a:bodyPr/>
          <a:lstStyle/>
          <a:p>
            <a:endParaRPr lang="en-US"/>
          </a:p>
        </p:txBody>
      </p:sp>
      <p:pic>
        <p:nvPicPr>
          <p:cNvPr id="2052" name="Picture 4" descr="Designing For Wearable Devices: Aspects to Consider">
            <a:extLst>
              <a:ext uri="{FF2B5EF4-FFF2-40B4-BE49-F238E27FC236}">
                <a16:creationId xmlns:a16="http://schemas.microsoft.com/office/drawing/2014/main" id="{50A745CF-AE53-0734-9FC5-DEDA74174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093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zh-TW">
                <a:cs typeface="Arial" charset="0"/>
              </a:rPr>
              <a:t>The Components of a Computer</a:t>
            </a:r>
          </a:p>
        </p:txBody>
      </p:sp>
      <p:sp>
        <p:nvSpPr>
          <p:cNvPr id="3" name="Content Placeholder 2"/>
          <p:cNvSpPr>
            <a:spLocks noGrp="1"/>
          </p:cNvSpPr>
          <p:nvPr>
            <p:ph idx="1"/>
          </p:nvPr>
        </p:nvSpPr>
        <p:spPr>
          <a:xfrm>
            <a:off x="1676400" y="1295400"/>
            <a:ext cx="8839200" cy="4648200"/>
          </a:xfrm>
        </p:spPr>
        <p:txBody>
          <a:bodyPr>
            <a:normAutofit/>
          </a:bodyPr>
          <a:lstStyle/>
          <a:p>
            <a:r>
              <a:rPr lang="en-US" altLang="zh-TW" dirty="0"/>
              <a:t>A computer contains many electric, electronic, and mechanical components known as </a:t>
            </a:r>
            <a:r>
              <a:rPr lang="en-US" altLang="zh-TW" b="1" dirty="0">
                <a:solidFill>
                  <a:srgbClr val="E46C0A"/>
                </a:solidFill>
              </a:rPr>
              <a:t>hardware</a:t>
            </a:r>
            <a:endParaRPr lang="en-US" altLang="zh-TW" dirty="0">
              <a:solidFill>
                <a:srgbClr val="E46C0A"/>
              </a:solidFill>
            </a:endParaRPr>
          </a:p>
        </p:txBody>
      </p:sp>
      <p:sp>
        <p:nvSpPr>
          <p:cNvPr id="15365" name="Slide Number Placeholder 4"/>
          <p:cNvSpPr>
            <a:spLocks noGrp="1"/>
          </p:cNvSpPr>
          <p:nvPr>
            <p:ph type="sldNum" sz="quarter" idx="15"/>
          </p:nvPr>
        </p:nvSpPr>
        <p:spPr bwMode="auto">
          <a:noFill/>
          <a:ln>
            <a:miter lim="800000"/>
            <a:headEnd/>
            <a:tailEnd/>
          </a:ln>
        </p:spPr>
        <p:txBody>
          <a:bodyPr/>
          <a:lstStyle/>
          <a:p>
            <a:fld id="{B1F83627-CBF3-4C0E-B699-832E853AD29D}" type="slidenum">
              <a:rPr lang="en-US" altLang="zh-TW"/>
              <a:pPr/>
              <a:t>19</a:t>
            </a:fld>
            <a:endParaRPr lang="en-US" altLang="zh-TW"/>
          </a:p>
        </p:txBody>
      </p:sp>
      <p:graphicFrame>
        <p:nvGraphicFramePr>
          <p:cNvPr id="7" name="Diagram 6"/>
          <p:cNvGraphicFramePr/>
          <p:nvPr>
            <p:extLst>
              <p:ext uri="{D42A27DB-BD31-4B8C-83A1-F6EECF244321}">
                <p14:modId xmlns:p14="http://schemas.microsoft.com/office/powerpoint/2010/main" val="166480280"/>
              </p:ext>
            </p:extLst>
          </p:nvPr>
        </p:nvGraphicFramePr>
        <p:xfrm>
          <a:off x="1234440" y="2369820"/>
          <a:ext cx="9723120" cy="4107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3A0591DE-14C3-A276-84A5-1FC229DD6425}"/>
              </a:ext>
            </a:extLst>
          </p:cNvPr>
          <p:cNvSpPr txBox="1">
            <a:spLocks/>
          </p:cNvSpPr>
          <p:nvPr/>
        </p:nvSpPr>
        <p:spPr>
          <a:xfrm>
            <a:off x="457200" y="274638"/>
            <a:ext cx="8229600" cy="1143000"/>
          </a:xfrm>
          <a:prstGeom prst="rect">
            <a:avLst/>
          </a:prstGeom>
        </p:spPr>
        <p:txBody>
          <a:bodyPr wrap="square" lIns="0" tIns="0" rIns="0" bIns="0">
            <a:spAutoFit/>
          </a:bodyPr>
          <a:lstStyle>
            <a:lvl1pPr>
              <a:defRPr sz="3600" b="0" i="0">
                <a:solidFill>
                  <a:schemeClr val="bg1"/>
                </a:solidFill>
                <a:latin typeface="Arial"/>
                <a:ea typeface="+mj-ea"/>
                <a:cs typeface="Arial"/>
              </a:defRPr>
            </a:lvl1pPr>
          </a:lstStyle>
          <a:p>
            <a:r>
              <a:rPr lang="en-US" altLang="zh-TW" kern="0">
                <a:cs typeface="Arial" charset="0"/>
              </a:rPr>
              <a:t>The Components of a Computer</a:t>
            </a:r>
            <a:endParaRPr lang="en-US" altLang="zh-TW" kern="0" dirty="0">
              <a:cs typeface="Arial" charset="0"/>
            </a:endParaRPr>
          </a:p>
        </p:txBody>
      </p:sp>
      <p:sp>
        <p:nvSpPr>
          <p:cNvPr id="4" name="object 2">
            <a:extLst>
              <a:ext uri="{FF2B5EF4-FFF2-40B4-BE49-F238E27FC236}">
                <a16:creationId xmlns:a16="http://schemas.microsoft.com/office/drawing/2014/main" id="{4FE87441-0AC8-3D20-FDE0-29B375AB738B}"/>
              </a:ext>
            </a:extLst>
          </p:cNvPr>
          <p:cNvSpPr/>
          <p:nvPr/>
        </p:nvSpPr>
        <p:spPr>
          <a:xfrm>
            <a:off x="1524000" y="237490"/>
            <a:ext cx="9144000" cy="8293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pPr marL="12700" algn="ctr">
              <a:spcBef>
                <a:spcPts val="100"/>
              </a:spcBef>
            </a:pPr>
            <a:r>
              <a:rPr lang="en-US" altLang="zh-TW" sz="3600" dirty="0">
                <a:solidFill>
                  <a:schemeClr val="bg1"/>
                </a:solidFill>
                <a:latin typeface="Arial"/>
                <a:ea typeface="+mj-ea"/>
                <a:cs typeface="Arial"/>
              </a:rPr>
              <a:t>The Components of a Computer</a:t>
            </a:r>
            <a:endParaRPr sz="3600" dirty="0">
              <a:solidFill>
                <a:schemeClr val="bg1"/>
              </a:solidFill>
              <a:latin typeface="Arial"/>
              <a:ea typeface="+mj-ea"/>
              <a:cs typeface="Arial"/>
            </a:endParaRPr>
          </a:p>
        </p:txBody>
      </p:sp>
    </p:spTree>
    <p:extLst>
      <p:ext uri="{BB962C8B-B14F-4D97-AF65-F5344CB8AC3E}">
        <p14:creationId xmlns:p14="http://schemas.microsoft.com/office/powerpoint/2010/main" val="27204606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4977"/>
            <a:ext cx="12192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3212338" y="248158"/>
            <a:ext cx="5772150" cy="574040"/>
          </a:xfrm>
          <a:prstGeom prst="rect">
            <a:avLst/>
          </a:prstGeom>
        </p:spPr>
        <p:txBody>
          <a:bodyPr vert="horz" wrap="square" lIns="0" tIns="12700" rIns="0" bIns="0" rtlCol="0">
            <a:spAutoFit/>
          </a:bodyPr>
          <a:lstStyle/>
          <a:p>
            <a:pPr marL="12700">
              <a:spcBef>
                <a:spcPts val="100"/>
              </a:spcBef>
            </a:pPr>
            <a:r>
              <a:rPr dirty="0"/>
              <a:t>Objectives Overview </a:t>
            </a:r>
            <a:r>
              <a:rPr spc="-5" dirty="0"/>
              <a:t>(1 </a:t>
            </a:r>
            <a:r>
              <a:rPr dirty="0"/>
              <a:t>of</a:t>
            </a:r>
            <a:r>
              <a:rPr spc="-55" dirty="0"/>
              <a:t> </a:t>
            </a:r>
            <a:r>
              <a:rPr spc="-5" dirty="0"/>
              <a:t>3)</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2</a:t>
            </a:fld>
            <a:endParaRPr dirty="0"/>
          </a:p>
        </p:txBody>
      </p:sp>
      <p:sp>
        <p:nvSpPr>
          <p:cNvPr id="7" name="object 7"/>
          <p:cNvSpPr txBox="1"/>
          <p:nvPr/>
        </p:nvSpPr>
        <p:spPr>
          <a:xfrm>
            <a:off x="1371600" y="1319529"/>
            <a:ext cx="9982199" cy="5200783"/>
          </a:xfrm>
          <a:prstGeom prst="rect">
            <a:avLst/>
          </a:prstGeom>
        </p:spPr>
        <p:txBody>
          <a:bodyPr vert="horz" wrap="square" lIns="0" tIns="12065" rIns="0" bIns="0" rtlCol="0">
            <a:spAutoFit/>
          </a:bodyPr>
          <a:lstStyle/>
          <a:p>
            <a:pPr marL="476884" marR="15875" indent="-464820">
              <a:spcBef>
                <a:spcPts val="95"/>
              </a:spcBef>
              <a:buClr>
                <a:srgbClr val="89288F"/>
              </a:buClr>
              <a:buChar char="•"/>
              <a:tabLst>
                <a:tab pos="476884" algn="l"/>
                <a:tab pos="477520" algn="l"/>
              </a:tabLst>
            </a:pPr>
            <a:r>
              <a:rPr sz="2800" spc="-5" dirty="0">
                <a:latin typeface="Arial"/>
                <a:cs typeface="Arial"/>
              </a:rPr>
              <a:t>Differentiate among </a:t>
            </a:r>
            <a:r>
              <a:rPr sz="2800" dirty="0">
                <a:latin typeface="Arial"/>
                <a:cs typeface="Arial"/>
              </a:rPr>
              <a:t>laptops, tablets, desktops, </a:t>
            </a:r>
            <a:r>
              <a:rPr sz="2800" spc="-5" dirty="0">
                <a:latin typeface="Arial"/>
                <a:cs typeface="Arial"/>
              </a:rPr>
              <a:t>and  </a:t>
            </a:r>
            <a:r>
              <a:rPr sz="2800" dirty="0">
                <a:latin typeface="Arial"/>
                <a:cs typeface="Arial"/>
              </a:rPr>
              <a:t>servers</a:t>
            </a:r>
          </a:p>
          <a:p>
            <a:pPr marL="476884" marR="5080" indent="-464820">
              <a:spcBef>
                <a:spcPts val="675"/>
              </a:spcBef>
              <a:buClr>
                <a:srgbClr val="89288F"/>
              </a:buClr>
              <a:buChar char="•"/>
              <a:tabLst>
                <a:tab pos="476884" algn="l"/>
                <a:tab pos="477520" algn="l"/>
              </a:tabLst>
            </a:pPr>
            <a:r>
              <a:rPr sz="2800" dirty="0">
                <a:latin typeface="Arial"/>
                <a:cs typeface="Arial"/>
              </a:rPr>
              <a:t>Describe </a:t>
            </a:r>
            <a:r>
              <a:rPr sz="2800" spc="-5" dirty="0">
                <a:latin typeface="Arial"/>
                <a:cs typeface="Arial"/>
              </a:rPr>
              <a:t>the </a:t>
            </a:r>
            <a:r>
              <a:rPr sz="2800" dirty="0">
                <a:latin typeface="Arial"/>
                <a:cs typeface="Arial"/>
              </a:rPr>
              <a:t>purpose and uses </a:t>
            </a:r>
            <a:r>
              <a:rPr sz="2800" spc="-5" dirty="0">
                <a:latin typeface="Arial"/>
                <a:cs typeface="Arial"/>
              </a:rPr>
              <a:t>of </a:t>
            </a:r>
            <a:r>
              <a:rPr sz="2800" dirty="0">
                <a:latin typeface="Arial"/>
                <a:cs typeface="Arial"/>
              </a:rPr>
              <a:t>smartphones,  digital cameras, portable and digital media players,  e-book readers, wearable devices, </a:t>
            </a:r>
            <a:r>
              <a:rPr sz="2800" spc="-5" dirty="0">
                <a:latin typeface="Arial"/>
                <a:cs typeface="Arial"/>
              </a:rPr>
              <a:t>and game  </a:t>
            </a:r>
            <a:r>
              <a:rPr sz="2800" dirty="0">
                <a:latin typeface="Arial"/>
                <a:cs typeface="Arial"/>
              </a:rPr>
              <a:t>devices</a:t>
            </a:r>
          </a:p>
          <a:p>
            <a:pPr marL="476884" marR="1173480" indent="-464820">
              <a:spcBef>
                <a:spcPts val="675"/>
              </a:spcBef>
              <a:buClr>
                <a:srgbClr val="89288F"/>
              </a:buClr>
              <a:buChar char="•"/>
              <a:tabLst>
                <a:tab pos="476884" algn="l"/>
                <a:tab pos="477520" algn="l"/>
              </a:tabLst>
            </a:pPr>
            <a:r>
              <a:rPr sz="2800" dirty="0">
                <a:latin typeface="Arial"/>
                <a:cs typeface="Arial"/>
              </a:rPr>
              <a:t>Describe </a:t>
            </a:r>
            <a:r>
              <a:rPr sz="2800" spc="-5" dirty="0">
                <a:latin typeface="Arial"/>
                <a:cs typeface="Arial"/>
              </a:rPr>
              <a:t>the </a:t>
            </a:r>
            <a:r>
              <a:rPr sz="2800" dirty="0">
                <a:latin typeface="Arial"/>
                <a:cs typeface="Arial"/>
              </a:rPr>
              <a:t>relationship </a:t>
            </a:r>
            <a:r>
              <a:rPr sz="2800" spc="-5" dirty="0">
                <a:latin typeface="Arial"/>
                <a:cs typeface="Arial"/>
              </a:rPr>
              <a:t>between </a:t>
            </a:r>
            <a:r>
              <a:rPr sz="2800" dirty="0">
                <a:latin typeface="Arial"/>
                <a:cs typeface="Arial"/>
              </a:rPr>
              <a:t>data and</a:t>
            </a:r>
            <a:r>
              <a:rPr lang="en-US" sz="2800" dirty="0">
                <a:latin typeface="Arial"/>
                <a:cs typeface="Arial"/>
              </a:rPr>
              <a:t> </a:t>
            </a:r>
            <a:r>
              <a:rPr sz="2800" dirty="0">
                <a:latin typeface="Arial"/>
                <a:cs typeface="Arial"/>
              </a:rPr>
              <a:t>information</a:t>
            </a:r>
          </a:p>
          <a:p>
            <a:pPr marL="477520" indent="-464820">
              <a:spcBef>
                <a:spcPts val="670"/>
              </a:spcBef>
              <a:buClr>
                <a:srgbClr val="89288F"/>
              </a:buClr>
              <a:buChar char="•"/>
              <a:tabLst>
                <a:tab pos="476884" algn="l"/>
                <a:tab pos="477520" algn="l"/>
              </a:tabLst>
            </a:pPr>
            <a:r>
              <a:rPr sz="2800" dirty="0">
                <a:latin typeface="Arial"/>
                <a:cs typeface="Arial"/>
              </a:rPr>
              <a:t>Briefly explain various input</a:t>
            </a:r>
            <a:r>
              <a:rPr sz="2800" spc="5" dirty="0">
                <a:latin typeface="Arial"/>
                <a:cs typeface="Arial"/>
              </a:rPr>
              <a:t> </a:t>
            </a:r>
            <a:r>
              <a:rPr sz="2800" dirty="0">
                <a:latin typeface="Arial"/>
                <a:cs typeface="Arial"/>
              </a:rPr>
              <a:t>options</a:t>
            </a:r>
            <a:endParaRPr lang="en-US" sz="2800" dirty="0">
              <a:latin typeface="Arial"/>
              <a:cs typeface="Arial"/>
            </a:endParaRPr>
          </a:p>
          <a:p>
            <a:pPr marL="477520" indent="-464820">
              <a:spcBef>
                <a:spcPts val="670"/>
              </a:spcBef>
              <a:buClr>
                <a:srgbClr val="89288F"/>
              </a:buClr>
              <a:buFontTx/>
              <a:buChar char="•"/>
              <a:tabLst>
                <a:tab pos="476884" algn="l"/>
                <a:tab pos="477520" algn="l"/>
              </a:tabLst>
            </a:pPr>
            <a:r>
              <a:rPr lang="en-US" sz="2800" spc="-5" dirty="0">
                <a:latin typeface="Arial"/>
                <a:cs typeface="Arial"/>
              </a:rPr>
              <a:t>Differentiate </a:t>
            </a:r>
            <a:r>
              <a:rPr lang="en-US" sz="2800" dirty="0">
                <a:latin typeface="Arial"/>
                <a:cs typeface="Arial"/>
              </a:rPr>
              <a:t>the </a:t>
            </a:r>
            <a:r>
              <a:rPr lang="en-US" sz="2800" spc="-5" dirty="0">
                <a:latin typeface="Arial"/>
                <a:cs typeface="Arial"/>
              </a:rPr>
              <a:t>web </a:t>
            </a:r>
            <a:r>
              <a:rPr lang="en-US" sz="2800" dirty="0">
                <a:latin typeface="Arial"/>
                <a:cs typeface="Arial"/>
              </a:rPr>
              <a:t>from the Internet, </a:t>
            </a:r>
            <a:r>
              <a:rPr lang="en-US" sz="2800" spc="-5" dirty="0">
                <a:latin typeface="Arial"/>
                <a:cs typeface="Arial"/>
              </a:rPr>
              <a:t>and  </a:t>
            </a:r>
            <a:r>
              <a:rPr lang="en-US" sz="2800" dirty="0">
                <a:latin typeface="Arial"/>
                <a:cs typeface="Arial"/>
              </a:rPr>
              <a:t>describe the relationship </a:t>
            </a:r>
            <a:r>
              <a:rPr lang="en-US" sz="2800" spc="-5" dirty="0">
                <a:latin typeface="Arial"/>
                <a:cs typeface="Arial"/>
              </a:rPr>
              <a:t>among </a:t>
            </a:r>
            <a:r>
              <a:rPr lang="en-US" sz="2800" dirty="0">
                <a:latin typeface="Arial"/>
                <a:cs typeface="Arial"/>
              </a:rPr>
              <a:t>the web,  webpages, websites, and </a:t>
            </a:r>
            <a:r>
              <a:rPr lang="en-US" sz="2800" spc="-5" dirty="0">
                <a:latin typeface="Arial"/>
                <a:cs typeface="Arial"/>
              </a:rPr>
              <a:t>web</a:t>
            </a:r>
            <a:r>
              <a:rPr lang="en-US" sz="2800" spc="10" dirty="0">
                <a:latin typeface="Arial"/>
                <a:cs typeface="Arial"/>
              </a:rPr>
              <a:t> </a:t>
            </a:r>
            <a:r>
              <a:rPr lang="en-US" sz="2800" dirty="0">
                <a:latin typeface="Arial"/>
                <a:cs typeface="Arial"/>
              </a:rPr>
              <a:t>servers</a:t>
            </a:r>
          </a:p>
          <a:p>
            <a:pPr marL="477520" indent="-464820">
              <a:spcBef>
                <a:spcPts val="670"/>
              </a:spcBef>
              <a:buClr>
                <a:srgbClr val="89288F"/>
              </a:buClr>
              <a:buChar char="•"/>
              <a:tabLst>
                <a:tab pos="476884" algn="l"/>
                <a:tab pos="477520" algn="l"/>
              </a:tabLst>
            </a:pPr>
            <a:endParaRPr sz="2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endParaRPr lang="en-US" altLang="zh-TW" dirty="0">
              <a:cs typeface="Arial" charset="0"/>
            </a:endParaRPr>
          </a:p>
        </p:txBody>
      </p:sp>
      <p:sp>
        <p:nvSpPr>
          <p:cNvPr id="16387" name="Footer Placeholder 3"/>
          <p:cNvSpPr>
            <a:spLocks noGrp="1"/>
          </p:cNvSpPr>
          <p:nvPr>
            <p:ph type="ftr" sz="quarter" idx="14"/>
          </p:nvPr>
        </p:nvSpPr>
        <p:spPr bwMode="auto">
          <a:xfrm>
            <a:off x="4267200" y="6356350"/>
            <a:ext cx="3810000" cy="184666"/>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zh-TW"/>
              <a:t>Discovering Computers 2012: Chapter 1</a:t>
            </a:r>
          </a:p>
        </p:txBody>
      </p:sp>
      <p:sp>
        <p:nvSpPr>
          <p:cNvPr id="16388" name="Slide Number Placeholder 4"/>
          <p:cNvSpPr>
            <a:spLocks noGrp="1"/>
          </p:cNvSpPr>
          <p:nvPr>
            <p:ph type="sldNum" sz="quarter" idx="15"/>
          </p:nvPr>
        </p:nvSpPr>
        <p:spPr bwMode="auto">
          <a:noFill/>
          <a:ln>
            <a:miter lim="800000"/>
            <a:headEnd/>
            <a:tailEnd/>
          </a:ln>
        </p:spPr>
        <p:txBody>
          <a:bodyPr/>
          <a:lstStyle/>
          <a:p>
            <a:fld id="{49AF3E8C-B9E5-4887-A070-429D04079506}" type="slidenum">
              <a:rPr lang="en-US" altLang="zh-TW"/>
              <a:pPr/>
              <a:t>20</a:t>
            </a:fld>
            <a:endParaRPr lang="en-US" altLang="zh-TW"/>
          </a:p>
        </p:txBody>
      </p:sp>
      <p:pic>
        <p:nvPicPr>
          <p:cNvPr id="7" name="Content Placeholder 6"/>
          <p:cNvPicPr>
            <a:picLocks noGrp="1" noChangeAspect="1"/>
          </p:cNvPicPr>
          <p:nvPr>
            <p:ph idx="1"/>
          </p:nvPr>
        </p:nvPicPr>
        <p:blipFill>
          <a:blip r:embed="rId3" cstate="print"/>
          <a:srcRect/>
          <a:stretch>
            <a:fillRect/>
          </a:stretch>
        </p:blipFill>
        <p:spPr>
          <a:xfrm>
            <a:off x="1524000" y="1"/>
            <a:ext cx="9144000" cy="6858000"/>
          </a:xfrm>
        </p:spPr>
      </p:pic>
      <p:sp>
        <p:nvSpPr>
          <p:cNvPr id="3" name="Text Placeholder 2">
            <a:extLst>
              <a:ext uri="{FF2B5EF4-FFF2-40B4-BE49-F238E27FC236}">
                <a16:creationId xmlns:a16="http://schemas.microsoft.com/office/drawing/2014/main" id="{F9C11A7A-D538-8AD8-BD7E-DBD02614E644}"/>
              </a:ext>
            </a:extLst>
          </p:cNvPr>
          <p:cNvSpPr>
            <a:spLocks noGrp="1"/>
          </p:cNvSpPr>
          <p:nvPr>
            <p:ph type="body" sz="quarter" idx="4294967295"/>
          </p:nvPr>
        </p:nvSpPr>
        <p:spPr>
          <a:xfrm>
            <a:off x="203200" y="6400800"/>
            <a:ext cx="2235200" cy="457200"/>
          </a:xfrm>
        </p:spPr>
        <p:txBody>
          <a:bodyPr/>
          <a:lstStyle/>
          <a:p>
            <a:endParaRPr lang="en-US"/>
          </a:p>
        </p:txBody>
      </p:sp>
    </p:spTree>
    <p:extLst>
      <p:ext uri="{BB962C8B-B14F-4D97-AF65-F5344CB8AC3E}">
        <p14:creationId xmlns:p14="http://schemas.microsoft.com/office/powerpoint/2010/main" val="434269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4664" y="245490"/>
            <a:ext cx="6125210" cy="574040"/>
          </a:xfrm>
          <a:prstGeom prst="rect">
            <a:avLst/>
          </a:prstGeom>
        </p:spPr>
        <p:txBody>
          <a:bodyPr vert="horz" wrap="square" lIns="0" tIns="12700" rIns="0" bIns="0" rtlCol="0">
            <a:spAutoFit/>
          </a:bodyPr>
          <a:lstStyle/>
          <a:p>
            <a:pPr marL="12700">
              <a:spcBef>
                <a:spcPts val="100"/>
              </a:spcBef>
            </a:pPr>
            <a:r>
              <a:rPr spc="-5" dirty="0">
                <a:solidFill>
                  <a:srgbClr val="000000"/>
                </a:solidFill>
              </a:rPr>
              <a:t>Data and Information (1 </a:t>
            </a:r>
            <a:r>
              <a:rPr dirty="0">
                <a:solidFill>
                  <a:srgbClr val="000000"/>
                </a:solidFill>
              </a:rPr>
              <a:t>of</a:t>
            </a:r>
            <a:r>
              <a:rPr spc="5" dirty="0">
                <a:solidFill>
                  <a:srgbClr val="000000"/>
                </a:solidFill>
              </a:rPr>
              <a:t> </a:t>
            </a:r>
            <a:r>
              <a:rPr spc="-5" dirty="0">
                <a:solidFill>
                  <a:srgbClr val="000000"/>
                </a:solidFill>
              </a:rPr>
              <a:t>14)</a:t>
            </a:r>
          </a:p>
        </p:txBody>
      </p:sp>
      <p:sp>
        <p:nvSpPr>
          <p:cNvPr id="3" name="object 3"/>
          <p:cNvSpPr txBox="1"/>
          <p:nvPr/>
        </p:nvSpPr>
        <p:spPr>
          <a:xfrm>
            <a:off x="1518920" y="5334000"/>
            <a:ext cx="9834880" cy="1122680"/>
          </a:xfrm>
          <a:prstGeom prst="rect">
            <a:avLst/>
          </a:prstGeom>
        </p:spPr>
        <p:txBody>
          <a:bodyPr vert="horz" wrap="square" lIns="0" tIns="12700" rIns="0" bIns="0" rtlCol="0">
            <a:spAutoFit/>
          </a:bodyPr>
          <a:lstStyle/>
          <a:p>
            <a:pPr marL="12700" marR="5080">
              <a:spcBef>
                <a:spcPts val="100"/>
              </a:spcBef>
            </a:pPr>
            <a:r>
              <a:rPr b="1" dirty="0">
                <a:latin typeface="Arial"/>
                <a:cs typeface="Arial"/>
              </a:rPr>
              <a:t>Figure </a:t>
            </a:r>
            <a:r>
              <a:rPr b="1" spc="-5" dirty="0">
                <a:latin typeface="Arial"/>
                <a:cs typeface="Arial"/>
              </a:rPr>
              <a:t>1-12 </a:t>
            </a:r>
            <a:r>
              <a:rPr dirty="0">
                <a:latin typeface="Arial"/>
                <a:cs typeface="Arial"/>
              </a:rPr>
              <a:t>A </a:t>
            </a:r>
            <a:r>
              <a:rPr spc="-5" dirty="0">
                <a:latin typeface="Arial"/>
                <a:cs typeface="Arial"/>
              </a:rPr>
              <a:t>computer processes data into information. In this simplified  </a:t>
            </a:r>
            <a:r>
              <a:rPr spc="-10" dirty="0">
                <a:latin typeface="Arial"/>
                <a:cs typeface="Arial"/>
              </a:rPr>
              <a:t>example, </a:t>
            </a:r>
            <a:r>
              <a:rPr dirty="0">
                <a:latin typeface="Arial"/>
                <a:cs typeface="Arial"/>
              </a:rPr>
              <a:t>the item </a:t>
            </a:r>
            <a:r>
              <a:rPr spc="-5" dirty="0">
                <a:latin typeface="Arial"/>
                <a:cs typeface="Arial"/>
              </a:rPr>
              <a:t>ordered, </a:t>
            </a:r>
            <a:r>
              <a:rPr dirty="0">
                <a:latin typeface="Arial"/>
                <a:cs typeface="Arial"/>
              </a:rPr>
              <a:t>item </a:t>
            </a:r>
            <a:r>
              <a:rPr spc="-5" dirty="0">
                <a:latin typeface="Arial"/>
                <a:cs typeface="Arial"/>
              </a:rPr>
              <a:t>price, quantity ordered, and amount received all  represent data (input). </a:t>
            </a:r>
            <a:r>
              <a:rPr dirty="0">
                <a:latin typeface="Arial"/>
                <a:cs typeface="Arial"/>
              </a:rPr>
              <a:t>The </a:t>
            </a:r>
            <a:r>
              <a:rPr spc="-5" dirty="0">
                <a:latin typeface="Arial"/>
                <a:cs typeface="Arial"/>
              </a:rPr>
              <a:t>computer processes </a:t>
            </a:r>
            <a:r>
              <a:rPr dirty="0">
                <a:latin typeface="Arial"/>
                <a:cs typeface="Arial"/>
              </a:rPr>
              <a:t>the </a:t>
            </a:r>
            <a:r>
              <a:rPr spc="-5" dirty="0">
                <a:latin typeface="Arial"/>
                <a:cs typeface="Arial"/>
              </a:rPr>
              <a:t>data </a:t>
            </a:r>
            <a:r>
              <a:rPr dirty="0">
                <a:latin typeface="Arial"/>
                <a:cs typeface="Arial"/>
              </a:rPr>
              <a:t>to </a:t>
            </a:r>
            <a:r>
              <a:rPr spc="-5" dirty="0">
                <a:latin typeface="Arial"/>
                <a:cs typeface="Arial"/>
              </a:rPr>
              <a:t>produce </a:t>
            </a:r>
            <a:r>
              <a:rPr dirty="0">
                <a:latin typeface="Arial"/>
                <a:cs typeface="Arial"/>
              </a:rPr>
              <a:t>the </a:t>
            </a:r>
            <a:r>
              <a:rPr spc="-5" dirty="0">
                <a:latin typeface="Arial"/>
                <a:cs typeface="Arial"/>
              </a:rPr>
              <a:t>cash  register receipt (information, or</a:t>
            </a:r>
            <a:r>
              <a:rPr spc="45" dirty="0">
                <a:latin typeface="Arial"/>
                <a:cs typeface="Arial"/>
              </a:rPr>
              <a:t> </a:t>
            </a:r>
            <a:r>
              <a:rPr spc="-5" dirty="0">
                <a:latin typeface="Arial"/>
                <a:cs typeface="Arial"/>
              </a:rPr>
              <a:t>output).</a:t>
            </a:r>
            <a:endParaRPr dirty="0">
              <a:latin typeface="Arial"/>
              <a:cs typeface="Arial"/>
            </a:endParaRPr>
          </a:p>
        </p:txBody>
      </p:sp>
      <p:sp>
        <p:nvSpPr>
          <p:cNvPr id="4" name="object 4"/>
          <p:cNvSpPr/>
          <p:nvPr/>
        </p:nvSpPr>
        <p:spPr>
          <a:xfrm>
            <a:off x="3733801" y="1060703"/>
            <a:ext cx="4550663" cy="37779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2582" y="279272"/>
            <a:ext cx="6122670" cy="574040"/>
          </a:xfrm>
          <a:prstGeom prst="rect">
            <a:avLst/>
          </a:prstGeom>
        </p:spPr>
        <p:txBody>
          <a:bodyPr vert="horz" wrap="square" lIns="0" tIns="12700" rIns="0" bIns="0" rtlCol="0">
            <a:spAutoFit/>
          </a:bodyPr>
          <a:lstStyle/>
          <a:p>
            <a:pPr marL="12700">
              <a:spcBef>
                <a:spcPts val="100"/>
              </a:spcBef>
            </a:pPr>
            <a:r>
              <a:rPr spc="-5" dirty="0">
                <a:solidFill>
                  <a:srgbClr val="000000"/>
                </a:solidFill>
              </a:rPr>
              <a:t>Data and Information (2 </a:t>
            </a:r>
            <a:r>
              <a:rPr dirty="0">
                <a:solidFill>
                  <a:srgbClr val="000000"/>
                </a:solidFill>
              </a:rPr>
              <a:t>of</a:t>
            </a:r>
            <a:r>
              <a:rPr spc="5" dirty="0">
                <a:solidFill>
                  <a:srgbClr val="000000"/>
                </a:solidFill>
              </a:rPr>
              <a:t> </a:t>
            </a:r>
            <a:r>
              <a:rPr spc="-5" dirty="0">
                <a:solidFill>
                  <a:srgbClr val="000000"/>
                </a:solidFill>
              </a:rPr>
              <a:t>14)</a:t>
            </a:r>
          </a:p>
        </p:txBody>
      </p:sp>
      <p:sp>
        <p:nvSpPr>
          <p:cNvPr id="3" name="object 3"/>
          <p:cNvSpPr txBox="1"/>
          <p:nvPr/>
        </p:nvSpPr>
        <p:spPr>
          <a:xfrm>
            <a:off x="1189399" y="1090929"/>
            <a:ext cx="9783401" cy="878840"/>
          </a:xfrm>
          <a:prstGeom prst="rect">
            <a:avLst/>
          </a:prstGeom>
        </p:spPr>
        <p:txBody>
          <a:bodyPr vert="horz" wrap="square" lIns="0" tIns="12065" rIns="0" bIns="0" rtlCol="0">
            <a:spAutoFit/>
          </a:bodyPr>
          <a:lstStyle/>
          <a:p>
            <a:pPr marL="299085" marR="5080" indent="-287020">
              <a:spcBef>
                <a:spcPts val="95"/>
              </a:spcBef>
              <a:buClr>
                <a:srgbClr val="89288F"/>
              </a:buClr>
              <a:buChar char="•"/>
              <a:tabLst>
                <a:tab pos="299085" algn="l"/>
                <a:tab pos="299720" algn="l"/>
              </a:tabLst>
            </a:pPr>
            <a:r>
              <a:rPr sz="2800" spc="-5" dirty="0">
                <a:latin typeface="Arial"/>
                <a:cs typeface="Arial"/>
              </a:rPr>
              <a:t>A </a:t>
            </a:r>
            <a:r>
              <a:rPr sz="2800" dirty="0">
                <a:latin typeface="Arial"/>
                <a:cs typeface="Arial"/>
              </a:rPr>
              <a:t>keyboard contains </a:t>
            </a:r>
            <a:r>
              <a:rPr sz="2800" spc="-5" dirty="0">
                <a:latin typeface="Arial"/>
                <a:cs typeface="Arial"/>
              </a:rPr>
              <a:t>keys you </a:t>
            </a:r>
            <a:r>
              <a:rPr sz="2800" dirty="0">
                <a:latin typeface="Arial"/>
                <a:cs typeface="Arial"/>
              </a:rPr>
              <a:t>press </a:t>
            </a:r>
            <a:r>
              <a:rPr sz="2800" spc="-5" dirty="0">
                <a:latin typeface="Arial"/>
                <a:cs typeface="Arial"/>
              </a:rPr>
              <a:t>to enter</a:t>
            </a:r>
            <a:r>
              <a:rPr sz="2800" spc="-190" dirty="0">
                <a:latin typeface="Arial"/>
                <a:cs typeface="Arial"/>
              </a:rPr>
              <a:t> </a:t>
            </a:r>
            <a:r>
              <a:rPr sz="2800" dirty="0">
                <a:latin typeface="Arial"/>
                <a:cs typeface="Arial"/>
              </a:rPr>
              <a:t>data  </a:t>
            </a:r>
            <a:r>
              <a:rPr sz="2800" spc="-5" dirty="0">
                <a:latin typeface="Arial"/>
                <a:cs typeface="Arial"/>
              </a:rPr>
              <a:t>and </a:t>
            </a:r>
            <a:r>
              <a:rPr sz="2800" dirty="0">
                <a:latin typeface="Arial"/>
                <a:cs typeface="Arial"/>
              </a:rPr>
              <a:t>instructions </a:t>
            </a:r>
            <a:r>
              <a:rPr sz="2800" spc="-5" dirty="0">
                <a:latin typeface="Arial"/>
                <a:cs typeface="Arial"/>
              </a:rPr>
              <a:t>into a </a:t>
            </a:r>
            <a:r>
              <a:rPr sz="2800" dirty="0">
                <a:latin typeface="Arial"/>
                <a:cs typeface="Arial"/>
              </a:rPr>
              <a:t>computer or </a:t>
            </a:r>
            <a:r>
              <a:rPr sz="2800" spc="-5" dirty="0">
                <a:latin typeface="Arial"/>
                <a:cs typeface="Arial"/>
              </a:rPr>
              <a:t>mobile</a:t>
            </a:r>
            <a:r>
              <a:rPr sz="2800" spc="70" dirty="0">
                <a:latin typeface="Arial"/>
                <a:cs typeface="Arial"/>
              </a:rPr>
              <a:t> </a:t>
            </a:r>
            <a:r>
              <a:rPr sz="2800" spc="-5" dirty="0">
                <a:latin typeface="Arial"/>
                <a:cs typeface="Arial"/>
              </a:rPr>
              <a:t>device</a:t>
            </a:r>
            <a:endParaRPr sz="2800" dirty="0">
              <a:latin typeface="Arial"/>
              <a:cs typeface="Arial"/>
            </a:endParaRPr>
          </a:p>
        </p:txBody>
      </p:sp>
      <p:sp>
        <p:nvSpPr>
          <p:cNvPr id="4" name="object 4"/>
          <p:cNvSpPr/>
          <p:nvPr/>
        </p:nvSpPr>
        <p:spPr>
          <a:xfrm>
            <a:off x="4015282" y="2172691"/>
            <a:ext cx="4335170" cy="426979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4511" y="355472"/>
            <a:ext cx="6124575" cy="574040"/>
          </a:xfrm>
          <a:prstGeom prst="rect">
            <a:avLst/>
          </a:prstGeom>
        </p:spPr>
        <p:txBody>
          <a:bodyPr vert="horz" wrap="square" lIns="0" tIns="12700" rIns="0" bIns="0" rtlCol="0">
            <a:spAutoFit/>
          </a:bodyPr>
          <a:lstStyle/>
          <a:p>
            <a:pPr marL="12700">
              <a:spcBef>
                <a:spcPts val="100"/>
              </a:spcBef>
            </a:pPr>
            <a:r>
              <a:rPr dirty="0">
                <a:solidFill>
                  <a:srgbClr val="000000"/>
                </a:solidFill>
              </a:rPr>
              <a:t>Data </a:t>
            </a:r>
            <a:r>
              <a:rPr spc="-5" dirty="0">
                <a:solidFill>
                  <a:srgbClr val="000000"/>
                </a:solidFill>
              </a:rPr>
              <a:t>and Information (3 </a:t>
            </a:r>
            <a:r>
              <a:rPr dirty="0">
                <a:solidFill>
                  <a:srgbClr val="000000"/>
                </a:solidFill>
              </a:rPr>
              <a:t>of</a:t>
            </a:r>
            <a:r>
              <a:rPr spc="-25" dirty="0">
                <a:solidFill>
                  <a:srgbClr val="000000"/>
                </a:solidFill>
              </a:rPr>
              <a:t> </a:t>
            </a:r>
            <a:r>
              <a:rPr spc="-5" dirty="0">
                <a:solidFill>
                  <a:srgbClr val="000000"/>
                </a:solidFill>
              </a:rPr>
              <a:t>14)</a:t>
            </a:r>
          </a:p>
        </p:txBody>
      </p:sp>
      <p:sp>
        <p:nvSpPr>
          <p:cNvPr id="3" name="object 3"/>
          <p:cNvSpPr/>
          <p:nvPr/>
        </p:nvSpPr>
        <p:spPr>
          <a:xfrm>
            <a:off x="1888236" y="1900427"/>
            <a:ext cx="8339328" cy="253746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212340" y="5418226"/>
            <a:ext cx="6782434" cy="299720"/>
          </a:xfrm>
          <a:prstGeom prst="rect">
            <a:avLst/>
          </a:prstGeom>
        </p:spPr>
        <p:txBody>
          <a:bodyPr vert="horz" wrap="square" lIns="0" tIns="12700" rIns="0" bIns="0" rtlCol="0">
            <a:spAutoFit/>
          </a:bodyPr>
          <a:lstStyle/>
          <a:p>
            <a:pPr marL="12700">
              <a:spcBef>
                <a:spcPts val="100"/>
              </a:spcBef>
            </a:pPr>
            <a:r>
              <a:rPr b="1" dirty="0">
                <a:latin typeface="Arial"/>
                <a:cs typeface="Arial"/>
              </a:rPr>
              <a:t>Figure </a:t>
            </a:r>
            <a:r>
              <a:rPr b="1" spc="-5" dirty="0">
                <a:latin typeface="Arial"/>
                <a:cs typeface="Arial"/>
              </a:rPr>
              <a:t>1-13 </a:t>
            </a:r>
            <a:r>
              <a:rPr spc="-5" dirty="0">
                <a:latin typeface="Arial"/>
                <a:cs typeface="Arial"/>
              </a:rPr>
              <a:t>Users have a variety </a:t>
            </a:r>
            <a:r>
              <a:rPr dirty="0">
                <a:latin typeface="Arial"/>
                <a:cs typeface="Arial"/>
              </a:rPr>
              <a:t>of </a:t>
            </a:r>
            <a:r>
              <a:rPr spc="-5" dirty="0">
                <a:latin typeface="Arial"/>
                <a:cs typeface="Arial"/>
              </a:rPr>
              <a:t>options </a:t>
            </a:r>
            <a:r>
              <a:rPr dirty="0">
                <a:latin typeface="Arial"/>
                <a:cs typeface="Arial"/>
              </a:rPr>
              <a:t>for </a:t>
            </a:r>
            <a:r>
              <a:rPr spc="-5" dirty="0">
                <a:latin typeface="Arial"/>
                <a:cs typeface="Arial"/>
              </a:rPr>
              <a:t>entering </a:t>
            </a:r>
            <a:r>
              <a:rPr spc="-10" dirty="0">
                <a:latin typeface="Arial"/>
                <a:cs typeface="Arial"/>
              </a:rPr>
              <a:t>typed</a:t>
            </a:r>
            <a:r>
              <a:rPr spc="110" dirty="0">
                <a:latin typeface="Arial"/>
                <a:cs typeface="Arial"/>
              </a:rPr>
              <a:t> </a:t>
            </a:r>
            <a:r>
              <a:rPr spc="-5" dirty="0">
                <a:latin typeface="Arial"/>
                <a:cs typeface="Arial"/>
              </a:rPr>
              <a:t>text.</a:t>
            </a:r>
            <a:endParaRPr>
              <a:latin typeface="Arial"/>
              <a:cs typeface="Arial"/>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7454" y="119584"/>
            <a:ext cx="6124575" cy="574675"/>
          </a:xfrm>
          <a:prstGeom prst="rect">
            <a:avLst/>
          </a:prstGeom>
        </p:spPr>
        <p:txBody>
          <a:bodyPr vert="horz" wrap="square" lIns="0" tIns="12700" rIns="0" bIns="0" rtlCol="0">
            <a:spAutoFit/>
          </a:bodyPr>
          <a:lstStyle/>
          <a:p>
            <a:pPr marL="12700">
              <a:spcBef>
                <a:spcPts val="100"/>
              </a:spcBef>
            </a:pPr>
            <a:r>
              <a:rPr dirty="0">
                <a:solidFill>
                  <a:srgbClr val="000000"/>
                </a:solidFill>
              </a:rPr>
              <a:t>Data and </a:t>
            </a:r>
            <a:r>
              <a:rPr spc="-5" dirty="0">
                <a:solidFill>
                  <a:srgbClr val="000000"/>
                </a:solidFill>
              </a:rPr>
              <a:t>Information </a:t>
            </a:r>
            <a:r>
              <a:rPr dirty="0">
                <a:solidFill>
                  <a:srgbClr val="000000"/>
                </a:solidFill>
              </a:rPr>
              <a:t>(4 of</a:t>
            </a:r>
            <a:r>
              <a:rPr spc="-65" dirty="0">
                <a:solidFill>
                  <a:srgbClr val="000000"/>
                </a:solidFill>
              </a:rPr>
              <a:t> </a:t>
            </a:r>
            <a:r>
              <a:rPr dirty="0">
                <a:solidFill>
                  <a:srgbClr val="000000"/>
                </a:solidFill>
              </a:rPr>
              <a:t>14)</a:t>
            </a:r>
          </a:p>
        </p:txBody>
      </p:sp>
      <p:sp>
        <p:nvSpPr>
          <p:cNvPr id="3" name="object 3"/>
          <p:cNvSpPr txBox="1"/>
          <p:nvPr/>
        </p:nvSpPr>
        <p:spPr>
          <a:xfrm>
            <a:off x="1755141" y="1014731"/>
            <a:ext cx="8669655" cy="2087245"/>
          </a:xfrm>
          <a:prstGeom prst="rect">
            <a:avLst/>
          </a:prstGeom>
        </p:spPr>
        <p:txBody>
          <a:bodyPr vert="horz" wrap="square" lIns="0" tIns="13335" rIns="0" bIns="0" rtlCol="0">
            <a:spAutoFit/>
          </a:bodyPr>
          <a:lstStyle/>
          <a:p>
            <a:pPr marL="476884" marR="5080" indent="-464820">
              <a:spcBef>
                <a:spcPts val="105"/>
              </a:spcBef>
              <a:buClr>
                <a:srgbClr val="89288F"/>
              </a:buClr>
              <a:buChar char="•"/>
              <a:tabLst>
                <a:tab pos="476884" algn="l"/>
                <a:tab pos="477520" algn="l"/>
              </a:tabLst>
            </a:pPr>
            <a:r>
              <a:rPr sz="2600" dirty="0">
                <a:latin typeface="Arial"/>
                <a:cs typeface="Arial"/>
              </a:rPr>
              <a:t>A pointing device is an input device that allows a user</a:t>
            </a:r>
            <a:r>
              <a:rPr sz="2600" spc="-195" dirty="0">
                <a:latin typeface="Arial"/>
                <a:cs typeface="Arial"/>
              </a:rPr>
              <a:t> </a:t>
            </a:r>
            <a:r>
              <a:rPr sz="2600" dirty="0">
                <a:latin typeface="Arial"/>
                <a:cs typeface="Arial"/>
              </a:rPr>
              <a:t>to  control a small symbol on a screen, called the</a:t>
            </a:r>
            <a:r>
              <a:rPr sz="2600" spc="-65" dirty="0">
                <a:latin typeface="Arial"/>
                <a:cs typeface="Arial"/>
              </a:rPr>
              <a:t> </a:t>
            </a:r>
            <a:r>
              <a:rPr sz="2600" dirty="0">
                <a:latin typeface="Arial"/>
                <a:cs typeface="Arial"/>
              </a:rPr>
              <a:t>pointer</a:t>
            </a:r>
            <a:endParaRPr sz="2600">
              <a:latin typeface="Arial"/>
              <a:cs typeface="Arial"/>
            </a:endParaRPr>
          </a:p>
          <a:p>
            <a:pPr marL="476884" marR="39370" indent="-464820">
              <a:spcBef>
                <a:spcPts val="620"/>
              </a:spcBef>
              <a:buClr>
                <a:srgbClr val="89288F"/>
              </a:buClr>
              <a:buChar char="•"/>
              <a:tabLst>
                <a:tab pos="476884" algn="l"/>
                <a:tab pos="477520" algn="l"/>
              </a:tabLst>
            </a:pPr>
            <a:r>
              <a:rPr sz="2600" spc="5" dirty="0">
                <a:latin typeface="Arial"/>
                <a:cs typeface="Arial"/>
              </a:rPr>
              <a:t>Some </a:t>
            </a:r>
            <a:r>
              <a:rPr sz="2600" dirty="0">
                <a:latin typeface="Arial"/>
                <a:cs typeface="Arial"/>
              </a:rPr>
              <a:t>mobile devices and computers enable you </a:t>
            </a:r>
            <a:r>
              <a:rPr sz="2600" spc="-5" dirty="0">
                <a:latin typeface="Arial"/>
                <a:cs typeface="Arial"/>
              </a:rPr>
              <a:t>to  </a:t>
            </a:r>
            <a:r>
              <a:rPr sz="2600" dirty="0">
                <a:latin typeface="Arial"/>
                <a:cs typeface="Arial"/>
              </a:rPr>
              <a:t>speak data instructions using voice input and to capture  live full-motion images using video</a:t>
            </a:r>
            <a:r>
              <a:rPr sz="2600" spc="-30" dirty="0">
                <a:latin typeface="Arial"/>
                <a:cs typeface="Arial"/>
              </a:rPr>
              <a:t> </a:t>
            </a:r>
            <a:r>
              <a:rPr sz="2600" dirty="0">
                <a:latin typeface="Arial"/>
                <a:cs typeface="Arial"/>
              </a:rPr>
              <a:t>input</a:t>
            </a:r>
            <a:endParaRPr sz="2600">
              <a:latin typeface="Arial"/>
              <a:cs typeface="Arial"/>
            </a:endParaRPr>
          </a:p>
        </p:txBody>
      </p:sp>
      <p:sp>
        <p:nvSpPr>
          <p:cNvPr id="4" name="object 4"/>
          <p:cNvSpPr/>
          <p:nvPr/>
        </p:nvSpPr>
        <p:spPr>
          <a:xfrm>
            <a:off x="2759963" y="3160776"/>
            <a:ext cx="6928104" cy="256184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898395" y="5743143"/>
            <a:ext cx="3895725" cy="299720"/>
          </a:xfrm>
          <a:prstGeom prst="rect">
            <a:avLst/>
          </a:prstGeom>
        </p:spPr>
        <p:txBody>
          <a:bodyPr vert="horz" wrap="square" lIns="0" tIns="12700" rIns="0" bIns="0" rtlCol="0">
            <a:spAutoFit/>
          </a:bodyPr>
          <a:lstStyle/>
          <a:p>
            <a:pPr marL="12700">
              <a:spcBef>
                <a:spcPts val="100"/>
              </a:spcBef>
            </a:pPr>
            <a:r>
              <a:rPr b="1" dirty="0">
                <a:latin typeface="Arial"/>
                <a:cs typeface="Arial"/>
              </a:rPr>
              <a:t>Figure </a:t>
            </a:r>
            <a:r>
              <a:rPr b="1" spc="-5" dirty="0">
                <a:latin typeface="Arial"/>
                <a:cs typeface="Arial"/>
              </a:rPr>
              <a:t>1-14 </a:t>
            </a:r>
            <a:r>
              <a:rPr dirty="0">
                <a:latin typeface="Arial"/>
                <a:cs typeface="Arial"/>
              </a:rPr>
              <a:t>A </a:t>
            </a:r>
            <a:r>
              <a:rPr spc="-5" dirty="0">
                <a:latin typeface="Arial"/>
                <a:cs typeface="Arial"/>
              </a:rPr>
              <a:t>mouse and a</a:t>
            </a:r>
            <a:r>
              <a:rPr spc="-150" dirty="0">
                <a:latin typeface="Arial"/>
                <a:cs typeface="Arial"/>
              </a:rPr>
              <a:t> </a:t>
            </a:r>
            <a:r>
              <a:rPr spc="-5" dirty="0">
                <a:latin typeface="Arial"/>
                <a:cs typeface="Arial"/>
              </a:rPr>
              <a:t>touchpad.</a:t>
            </a:r>
            <a:endParaRPr>
              <a:latin typeface="Arial"/>
              <a:cs typeface="Arial"/>
            </a:endParaRPr>
          </a:p>
        </p:txBody>
      </p:sp>
      <p:sp>
        <p:nvSpPr>
          <p:cNvPr id="6" name="object 6"/>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7" name="object 7"/>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2765" y="355472"/>
            <a:ext cx="6124575" cy="574040"/>
          </a:xfrm>
          <a:prstGeom prst="rect">
            <a:avLst/>
          </a:prstGeom>
        </p:spPr>
        <p:txBody>
          <a:bodyPr vert="horz" wrap="square" lIns="0" tIns="12700" rIns="0" bIns="0" rtlCol="0">
            <a:spAutoFit/>
          </a:bodyPr>
          <a:lstStyle/>
          <a:p>
            <a:pPr marL="12700">
              <a:spcBef>
                <a:spcPts val="100"/>
              </a:spcBef>
            </a:pPr>
            <a:r>
              <a:rPr spc="-5" dirty="0">
                <a:solidFill>
                  <a:srgbClr val="000000"/>
                </a:solidFill>
              </a:rPr>
              <a:t>Data and Information (5 </a:t>
            </a:r>
            <a:r>
              <a:rPr dirty="0">
                <a:solidFill>
                  <a:srgbClr val="000000"/>
                </a:solidFill>
              </a:rPr>
              <a:t>of</a:t>
            </a:r>
            <a:r>
              <a:rPr spc="5" dirty="0">
                <a:solidFill>
                  <a:srgbClr val="000000"/>
                </a:solidFill>
              </a:rPr>
              <a:t> </a:t>
            </a:r>
            <a:r>
              <a:rPr spc="-5" dirty="0">
                <a:solidFill>
                  <a:srgbClr val="000000"/>
                </a:solidFill>
              </a:rPr>
              <a:t>14)</a:t>
            </a:r>
          </a:p>
        </p:txBody>
      </p:sp>
      <p:sp>
        <p:nvSpPr>
          <p:cNvPr id="3" name="object 3"/>
          <p:cNvSpPr/>
          <p:nvPr/>
        </p:nvSpPr>
        <p:spPr>
          <a:xfrm>
            <a:off x="1865375" y="1461516"/>
            <a:ext cx="8535924" cy="373684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861516" y="5430113"/>
            <a:ext cx="8372475" cy="574040"/>
          </a:xfrm>
          <a:prstGeom prst="rect">
            <a:avLst/>
          </a:prstGeom>
        </p:spPr>
        <p:txBody>
          <a:bodyPr vert="horz" wrap="square" lIns="0" tIns="12700" rIns="0" bIns="0" rtlCol="0">
            <a:spAutoFit/>
          </a:bodyPr>
          <a:lstStyle/>
          <a:p>
            <a:pPr marL="12700" marR="5080">
              <a:spcBef>
                <a:spcPts val="100"/>
              </a:spcBef>
            </a:pPr>
            <a:r>
              <a:rPr b="1" dirty="0">
                <a:latin typeface="Arial"/>
                <a:cs typeface="Arial"/>
              </a:rPr>
              <a:t>Figure </a:t>
            </a:r>
            <a:r>
              <a:rPr b="1" spc="-5" dirty="0">
                <a:latin typeface="Arial"/>
                <a:cs typeface="Arial"/>
              </a:rPr>
              <a:t>1-15 </a:t>
            </a:r>
            <a:r>
              <a:rPr spc="-60" dirty="0">
                <a:latin typeface="Arial"/>
                <a:cs typeface="Arial"/>
              </a:rPr>
              <a:t>You </a:t>
            </a:r>
            <a:r>
              <a:rPr spc="-5" dirty="0">
                <a:latin typeface="Arial"/>
                <a:cs typeface="Arial"/>
              </a:rPr>
              <a:t>can speak instructions into a microphone or </a:t>
            </a:r>
            <a:r>
              <a:rPr spc="-10" dirty="0">
                <a:latin typeface="Arial"/>
                <a:cs typeface="Arial"/>
              </a:rPr>
              <a:t>wireless </a:t>
            </a:r>
            <a:r>
              <a:rPr spc="-5" dirty="0">
                <a:latin typeface="Arial"/>
                <a:cs typeface="Arial"/>
              </a:rPr>
              <a:t>headset and  capture live video on a </a:t>
            </a:r>
            <a:r>
              <a:rPr spc="-10" dirty="0">
                <a:latin typeface="Arial"/>
                <a:cs typeface="Arial"/>
              </a:rPr>
              <a:t>webcam </a:t>
            </a:r>
            <a:r>
              <a:rPr spc="-5" dirty="0">
                <a:latin typeface="Arial"/>
                <a:cs typeface="Arial"/>
              </a:rPr>
              <a:t>for a video</a:t>
            </a:r>
            <a:r>
              <a:rPr spc="100" dirty="0">
                <a:latin typeface="Arial"/>
                <a:cs typeface="Arial"/>
              </a:rPr>
              <a:t> </a:t>
            </a:r>
            <a:r>
              <a:rPr spc="-5" dirty="0">
                <a:latin typeface="Arial"/>
                <a:cs typeface="Arial"/>
              </a:rPr>
              <a:t>call.</a:t>
            </a:r>
            <a:endParaRPr>
              <a:latin typeface="Arial"/>
              <a:cs typeface="Arial"/>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5423" y="298450"/>
            <a:ext cx="6124575" cy="574040"/>
          </a:xfrm>
          <a:prstGeom prst="rect">
            <a:avLst/>
          </a:prstGeom>
        </p:spPr>
        <p:txBody>
          <a:bodyPr vert="horz" wrap="square" lIns="0" tIns="12700" rIns="0" bIns="0" rtlCol="0">
            <a:spAutoFit/>
          </a:bodyPr>
          <a:lstStyle/>
          <a:p>
            <a:pPr marL="12700">
              <a:spcBef>
                <a:spcPts val="100"/>
              </a:spcBef>
            </a:pPr>
            <a:r>
              <a:rPr dirty="0">
                <a:solidFill>
                  <a:srgbClr val="000000"/>
                </a:solidFill>
              </a:rPr>
              <a:t>Data </a:t>
            </a:r>
            <a:r>
              <a:rPr spc="-5" dirty="0">
                <a:solidFill>
                  <a:srgbClr val="000000"/>
                </a:solidFill>
              </a:rPr>
              <a:t>and Information (6 </a:t>
            </a:r>
            <a:r>
              <a:rPr dirty="0">
                <a:solidFill>
                  <a:srgbClr val="000000"/>
                </a:solidFill>
              </a:rPr>
              <a:t>of</a:t>
            </a:r>
            <a:r>
              <a:rPr spc="-25" dirty="0">
                <a:solidFill>
                  <a:srgbClr val="000000"/>
                </a:solidFill>
              </a:rPr>
              <a:t> </a:t>
            </a:r>
            <a:r>
              <a:rPr spc="-5" dirty="0">
                <a:solidFill>
                  <a:srgbClr val="000000"/>
                </a:solidFill>
              </a:rPr>
              <a:t>14)</a:t>
            </a:r>
          </a:p>
        </p:txBody>
      </p:sp>
      <p:sp>
        <p:nvSpPr>
          <p:cNvPr id="3" name="object 3"/>
          <p:cNvSpPr txBox="1"/>
          <p:nvPr/>
        </p:nvSpPr>
        <p:spPr>
          <a:xfrm>
            <a:off x="1905712" y="1179069"/>
            <a:ext cx="8366125" cy="1214755"/>
          </a:xfrm>
          <a:prstGeom prst="rect">
            <a:avLst/>
          </a:prstGeom>
        </p:spPr>
        <p:txBody>
          <a:bodyPr vert="horz" wrap="square" lIns="0" tIns="13335" rIns="0" bIns="0" rtlCol="0">
            <a:spAutoFit/>
          </a:bodyPr>
          <a:lstStyle/>
          <a:p>
            <a:pPr marL="477520" marR="5080" indent="-464820">
              <a:spcBef>
                <a:spcPts val="105"/>
              </a:spcBef>
              <a:buClr>
                <a:srgbClr val="89288F"/>
              </a:buClr>
              <a:buChar char="•"/>
              <a:tabLst>
                <a:tab pos="476884" algn="l"/>
                <a:tab pos="477520" algn="l"/>
              </a:tabLst>
            </a:pPr>
            <a:r>
              <a:rPr sz="2600" dirty="0">
                <a:latin typeface="Arial"/>
                <a:cs typeface="Arial"/>
              </a:rPr>
              <a:t>A scanner is a light-sensing input </a:t>
            </a:r>
            <a:r>
              <a:rPr sz="2600" spc="5" dirty="0">
                <a:latin typeface="Arial"/>
                <a:cs typeface="Arial"/>
              </a:rPr>
              <a:t>device </a:t>
            </a:r>
            <a:r>
              <a:rPr sz="2600" dirty="0">
                <a:latin typeface="Arial"/>
                <a:cs typeface="Arial"/>
              </a:rPr>
              <a:t>that</a:t>
            </a:r>
            <a:r>
              <a:rPr sz="2600" spc="-160" dirty="0">
                <a:latin typeface="Arial"/>
                <a:cs typeface="Arial"/>
              </a:rPr>
              <a:t> </a:t>
            </a:r>
            <a:r>
              <a:rPr sz="2600" dirty="0">
                <a:latin typeface="Arial"/>
                <a:cs typeface="Arial"/>
              </a:rPr>
              <a:t>converts  printed text and images into a form </a:t>
            </a:r>
            <a:r>
              <a:rPr sz="2600" spc="-5" dirty="0">
                <a:latin typeface="Arial"/>
                <a:cs typeface="Arial"/>
              </a:rPr>
              <a:t>the </a:t>
            </a:r>
            <a:r>
              <a:rPr sz="2600" dirty="0">
                <a:latin typeface="Arial"/>
                <a:cs typeface="Arial"/>
              </a:rPr>
              <a:t>computer can  process</a:t>
            </a:r>
            <a:endParaRPr sz="2600">
              <a:latin typeface="Arial"/>
              <a:cs typeface="Arial"/>
            </a:endParaRPr>
          </a:p>
        </p:txBody>
      </p:sp>
      <p:sp>
        <p:nvSpPr>
          <p:cNvPr id="4" name="object 4"/>
          <p:cNvSpPr/>
          <p:nvPr/>
        </p:nvSpPr>
        <p:spPr>
          <a:xfrm>
            <a:off x="4762500" y="2552700"/>
            <a:ext cx="3067812" cy="31623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907540" y="5792521"/>
            <a:ext cx="2413000" cy="300355"/>
          </a:xfrm>
          <a:prstGeom prst="rect">
            <a:avLst/>
          </a:prstGeom>
        </p:spPr>
        <p:txBody>
          <a:bodyPr vert="horz" wrap="square" lIns="0" tIns="12700" rIns="0" bIns="0" rtlCol="0">
            <a:spAutoFit/>
          </a:bodyPr>
          <a:lstStyle/>
          <a:p>
            <a:pPr marL="12700">
              <a:spcBef>
                <a:spcPts val="100"/>
              </a:spcBef>
            </a:pPr>
            <a:r>
              <a:rPr b="1" dirty="0">
                <a:latin typeface="Arial"/>
                <a:cs typeface="Arial"/>
              </a:rPr>
              <a:t>Figure </a:t>
            </a:r>
            <a:r>
              <a:rPr b="1" spc="-5" dirty="0">
                <a:latin typeface="Arial"/>
                <a:cs typeface="Arial"/>
              </a:rPr>
              <a:t>1-16 </a:t>
            </a:r>
            <a:r>
              <a:rPr dirty="0">
                <a:latin typeface="Arial"/>
                <a:cs typeface="Arial"/>
              </a:rPr>
              <a:t>A</a:t>
            </a:r>
            <a:r>
              <a:rPr spc="-175" dirty="0">
                <a:latin typeface="Arial"/>
                <a:cs typeface="Arial"/>
              </a:rPr>
              <a:t> </a:t>
            </a:r>
            <a:r>
              <a:rPr spc="-20" dirty="0">
                <a:latin typeface="Arial"/>
                <a:cs typeface="Arial"/>
              </a:rPr>
              <a:t>Scanner.</a:t>
            </a:r>
            <a:endParaRPr>
              <a:latin typeface="Arial"/>
              <a:cs typeface="Arial"/>
            </a:endParaRPr>
          </a:p>
        </p:txBody>
      </p:sp>
      <p:sp>
        <p:nvSpPr>
          <p:cNvPr id="6" name="object 6"/>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7" name="object 7"/>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3034031" y="248158"/>
            <a:ext cx="6124575" cy="574040"/>
          </a:xfrm>
          <a:prstGeom prst="rect">
            <a:avLst/>
          </a:prstGeom>
        </p:spPr>
        <p:txBody>
          <a:bodyPr vert="horz" wrap="square" lIns="0" tIns="12700" rIns="0" bIns="0" rtlCol="0">
            <a:spAutoFit/>
          </a:bodyPr>
          <a:lstStyle/>
          <a:p>
            <a:pPr marL="12700">
              <a:spcBef>
                <a:spcPts val="100"/>
              </a:spcBef>
            </a:pPr>
            <a:r>
              <a:rPr dirty="0"/>
              <a:t>Data </a:t>
            </a:r>
            <a:r>
              <a:rPr spc="-5" dirty="0"/>
              <a:t>and Information (7 </a:t>
            </a:r>
            <a:r>
              <a:rPr dirty="0"/>
              <a:t>of</a:t>
            </a:r>
            <a:r>
              <a:rPr spc="-25" dirty="0"/>
              <a:t> </a:t>
            </a:r>
            <a:r>
              <a:rPr spc="-5" dirty="0"/>
              <a:t>14)</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27</a:t>
            </a:fld>
            <a:endParaRPr dirty="0"/>
          </a:p>
        </p:txBody>
      </p:sp>
      <p:sp>
        <p:nvSpPr>
          <p:cNvPr id="7" name="object 7"/>
          <p:cNvSpPr txBox="1"/>
          <p:nvPr/>
        </p:nvSpPr>
        <p:spPr>
          <a:xfrm>
            <a:off x="937695" y="1639381"/>
            <a:ext cx="10298196" cy="4228019"/>
          </a:xfrm>
          <a:prstGeom prst="rect">
            <a:avLst/>
          </a:prstGeom>
        </p:spPr>
        <p:txBody>
          <a:bodyPr vert="horz" wrap="square" lIns="0" tIns="12065" rIns="0" bIns="0" rtlCol="0">
            <a:spAutoFit/>
          </a:bodyPr>
          <a:lstStyle/>
          <a:p>
            <a:pPr marL="476884" marR="9525" indent="-464820">
              <a:spcBef>
                <a:spcPts val="95"/>
              </a:spcBef>
              <a:buClr>
                <a:srgbClr val="89288F"/>
              </a:buClr>
              <a:buChar char="•"/>
              <a:tabLst>
                <a:tab pos="476884" algn="l"/>
                <a:tab pos="477520" algn="l"/>
              </a:tabLst>
            </a:pPr>
            <a:r>
              <a:rPr sz="2800" spc="-5" dirty="0">
                <a:latin typeface="Arial"/>
                <a:cs typeface="Arial"/>
              </a:rPr>
              <a:t>An </a:t>
            </a:r>
            <a:r>
              <a:rPr sz="2800" b="1" spc="-5" dirty="0">
                <a:latin typeface="Arial"/>
                <a:cs typeface="Arial"/>
              </a:rPr>
              <a:t>output device </a:t>
            </a:r>
            <a:r>
              <a:rPr sz="2800" spc="-5" dirty="0">
                <a:latin typeface="Arial"/>
                <a:cs typeface="Arial"/>
              </a:rPr>
              <a:t>is </a:t>
            </a:r>
            <a:r>
              <a:rPr sz="2800" dirty="0">
                <a:latin typeface="Arial"/>
                <a:cs typeface="Arial"/>
              </a:rPr>
              <a:t>any </a:t>
            </a:r>
            <a:r>
              <a:rPr sz="2800" spc="-5" dirty="0">
                <a:latin typeface="Arial"/>
                <a:cs typeface="Arial"/>
              </a:rPr>
              <a:t>hardware component </a:t>
            </a:r>
            <a:r>
              <a:rPr sz="2800" dirty="0">
                <a:latin typeface="Arial"/>
                <a:cs typeface="Arial"/>
              </a:rPr>
              <a:t>that  conveys information from </a:t>
            </a:r>
            <a:r>
              <a:rPr sz="2800" spc="-5" dirty="0">
                <a:latin typeface="Arial"/>
                <a:cs typeface="Arial"/>
              </a:rPr>
              <a:t>a </a:t>
            </a:r>
            <a:r>
              <a:rPr sz="2800" dirty="0">
                <a:latin typeface="Arial"/>
                <a:cs typeface="Arial"/>
              </a:rPr>
              <a:t>computer or mobile  device </a:t>
            </a:r>
            <a:r>
              <a:rPr sz="2800" spc="-5" dirty="0">
                <a:latin typeface="Arial"/>
                <a:cs typeface="Arial"/>
              </a:rPr>
              <a:t>to </a:t>
            </a:r>
            <a:r>
              <a:rPr sz="2800" dirty="0">
                <a:latin typeface="Arial"/>
                <a:cs typeface="Arial"/>
              </a:rPr>
              <a:t>one </a:t>
            </a:r>
            <a:r>
              <a:rPr sz="2800" spc="-5" dirty="0">
                <a:latin typeface="Arial"/>
                <a:cs typeface="Arial"/>
              </a:rPr>
              <a:t>or more</a:t>
            </a:r>
            <a:r>
              <a:rPr sz="2800" spc="45" dirty="0">
                <a:latin typeface="Arial"/>
                <a:cs typeface="Arial"/>
              </a:rPr>
              <a:t> </a:t>
            </a:r>
            <a:r>
              <a:rPr sz="2800" dirty="0">
                <a:latin typeface="Arial"/>
                <a:cs typeface="Arial"/>
              </a:rPr>
              <a:t>people</a:t>
            </a:r>
          </a:p>
          <a:p>
            <a:pPr marL="476884" marR="5080" indent="-464820">
              <a:spcBef>
                <a:spcPts val="675"/>
              </a:spcBef>
              <a:buClr>
                <a:srgbClr val="89288F"/>
              </a:buClr>
              <a:buChar char="•"/>
              <a:tabLst>
                <a:tab pos="476884" algn="l"/>
                <a:tab pos="477520" algn="l"/>
              </a:tabLst>
            </a:pPr>
            <a:r>
              <a:rPr sz="2800" spc="-5" dirty="0">
                <a:latin typeface="Arial"/>
                <a:cs typeface="Arial"/>
              </a:rPr>
              <a:t>A </a:t>
            </a:r>
            <a:r>
              <a:rPr sz="2800" b="1" spc="-5" dirty="0">
                <a:latin typeface="Arial"/>
                <a:cs typeface="Arial"/>
              </a:rPr>
              <a:t>printer </a:t>
            </a:r>
            <a:r>
              <a:rPr sz="2800" spc="-5" dirty="0">
                <a:latin typeface="Arial"/>
                <a:cs typeface="Arial"/>
              </a:rPr>
              <a:t>is an </a:t>
            </a:r>
            <a:r>
              <a:rPr sz="2800" dirty="0">
                <a:latin typeface="Arial"/>
                <a:cs typeface="Arial"/>
              </a:rPr>
              <a:t>output device that </a:t>
            </a:r>
            <a:r>
              <a:rPr sz="2800" spc="-5" dirty="0">
                <a:latin typeface="Arial"/>
                <a:cs typeface="Arial"/>
              </a:rPr>
              <a:t>produces </a:t>
            </a:r>
            <a:r>
              <a:rPr sz="2800" dirty="0">
                <a:latin typeface="Arial"/>
                <a:cs typeface="Arial"/>
              </a:rPr>
              <a:t>text  and graphics on </a:t>
            </a:r>
            <a:r>
              <a:rPr sz="2800" spc="-5" dirty="0">
                <a:latin typeface="Arial"/>
                <a:cs typeface="Arial"/>
              </a:rPr>
              <a:t>a </a:t>
            </a:r>
            <a:r>
              <a:rPr sz="2800" dirty="0">
                <a:latin typeface="Arial"/>
                <a:cs typeface="Arial"/>
              </a:rPr>
              <a:t>physical medium, such </a:t>
            </a:r>
            <a:r>
              <a:rPr sz="2800" spc="-5" dirty="0">
                <a:latin typeface="Arial"/>
                <a:cs typeface="Arial"/>
              </a:rPr>
              <a:t>as </a:t>
            </a:r>
            <a:r>
              <a:rPr sz="2800" dirty="0">
                <a:latin typeface="Arial"/>
                <a:cs typeface="Arial"/>
              </a:rPr>
              <a:t>paper  </a:t>
            </a:r>
            <a:r>
              <a:rPr sz="2800" spc="-5" dirty="0">
                <a:latin typeface="Arial"/>
                <a:cs typeface="Arial"/>
              </a:rPr>
              <a:t>or </a:t>
            </a:r>
            <a:r>
              <a:rPr sz="2800" dirty="0">
                <a:latin typeface="Arial"/>
                <a:cs typeface="Arial"/>
              </a:rPr>
              <a:t>other</a:t>
            </a:r>
            <a:r>
              <a:rPr sz="2800" spc="20" dirty="0">
                <a:latin typeface="Arial"/>
                <a:cs typeface="Arial"/>
              </a:rPr>
              <a:t> </a:t>
            </a:r>
            <a:r>
              <a:rPr sz="2800" dirty="0">
                <a:latin typeface="Arial"/>
                <a:cs typeface="Arial"/>
              </a:rPr>
              <a:t>material</a:t>
            </a:r>
          </a:p>
          <a:p>
            <a:pPr marL="927100" marR="241935" indent="-457834">
              <a:spcBef>
                <a:spcPts val="595"/>
              </a:spcBef>
              <a:tabLst>
                <a:tab pos="927100" algn="l"/>
              </a:tabLst>
            </a:pPr>
            <a:r>
              <a:rPr sz="2400" dirty="0">
                <a:solidFill>
                  <a:srgbClr val="89288F"/>
                </a:solidFill>
                <a:latin typeface="Arial"/>
                <a:cs typeface="Arial"/>
              </a:rPr>
              <a:t>–	</a:t>
            </a:r>
            <a:r>
              <a:rPr sz="2400" dirty="0">
                <a:latin typeface="Arial"/>
                <a:cs typeface="Arial"/>
              </a:rPr>
              <a:t>A </a:t>
            </a:r>
            <a:r>
              <a:rPr sz="2400" spc="-5" dirty="0">
                <a:latin typeface="Arial"/>
                <a:cs typeface="Arial"/>
              </a:rPr>
              <a:t>3-D printer can print solid </a:t>
            </a:r>
            <a:r>
              <a:rPr sz="2400" dirty="0">
                <a:latin typeface="Arial"/>
                <a:cs typeface="Arial"/>
              </a:rPr>
              <a:t>objects, </a:t>
            </a:r>
            <a:r>
              <a:rPr sz="2400" spc="-5" dirty="0">
                <a:latin typeface="Arial"/>
                <a:cs typeface="Arial"/>
              </a:rPr>
              <a:t>such as clothing,  </a:t>
            </a:r>
            <a:r>
              <a:rPr sz="2400" dirty="0">
                <a:latin typeface="Arial"/>
                <a:cs typeface="Arial"/>
              </a:rPr>
              <a:t>prosthetics, </a:t>
            </a:r>
            <a:r>
              <a:rPr sz="2400" spc="-20" dirty="0">
                <a:latin typeface="Arial"/>
                <a:cs typeface="Arial"/>
              </a:rPr>
              <a:t>eyewear, </a:t>
            </a:r>
            <a:r>
              <a:rPr sz="2400" spc="-5" dirty="0">
                <a:latin typeface="Arial"/>
                <a:cs typeface="Arial"/>
              </a:rPr>
              <a:t>implants, </a:t>
            </a:r>
            <a:r>
              <a:rPr sz="2400" dirty="0">
                <a:latin typeface="Arial"/>
                <a:cs typeface="Arial"/>
              </a:rPr>
              <a:t>toys, parts,</a:t>
            </a:r>
            <a:r>
              <a:rPr sz="2400" spc="-45" dirty="0">
                <a:latin typeface="Arial"/>
                <a:cs typeface="Arial"/>
              </a:rPr>
              <a:t> </a:t>
            </a:r>
            <a:r>
              <a:rPr sz="2400" dirty="0">
                <a:latin typeface="Arial"/>
                <a:cs typeface="Arial"/>
              </a:rPr>
              <a:t>prototypes,  </a:t>
            </a:r>
            <a:r>
              <a:rPr sz="2400" spc="-5" dirty="0">
                <a:latin typeface="Arial"/>
                <a:cs typeface="Arial"/>
              </a:rPr>
              <a:t>and</a:t>
            </a:r>
            <a:r>
              <a:rPr sz="2400" spc="5" dirty="0">
                <a:latin typeface="Arial"/>
                <a:cs typeface="Arial"/>
              </a:rPr>
              <a:t> </a:t>
            </a:r>
            <a:r>
              <a:rPr sz="2400" spc="-5" dirty="0">
                <a:latin typeface="Arial"/>
                <a:cs typeface="Arial"/>
              </a:rPr>
              <a:t>more</a:t>
            </a:r>
            <a:endParaRPr sz="24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4664" y="314959"/>
            <a:ext cx="6125210" cy="574040"/>
          </a:xfrm>
          <a:prstGeom prst="rect">
            <a:avLst/>
          </a:prstGeom>
        </p:spPr>
        <p:txBody>
          <a:bodyPr vert="horz" wrap="square" lIns="0" tIns="12700" rIns="0" bIns="0" rtlCol="0">
            <a:spAutoFit/>
          </a:bodyPr>
          <a:lstStyle/>
          <a:p>
            <a:pPr marL="12700">
              <a:spcBef>
                <a:spcPts val="100"/>
              </a:spcBef>
            </a:pPr>
            <a:r>
              <a:rPr spc="-5" dirty="0">
                <a:solidFill>
                  <a:srgbClr val="000000"/>
                </a:solidFill>
              </a:rPr>
              <a:t>Data and Information (8 </a:t>
            </a:r>
            <a:r>
              <a:rPr dirty="0">
                <a:solidFill>
                  <a:srgbClr val="000000"/>
                </a:solidFill>
              </a:rPr>
              <a:t>of</a:t>
            </a:r>
            <a:r>
              <a:rPr spc="5" dirty="0">
                <a:solidFill>
                  <a:srgbClr val="000000"/>
                </a:solidFill>
              </a:rPr>
              <a:t> </a:t>
            </a:r>
            <a:r>
              <a:rPr spc="-5" dirty="0">
                <a:solidFill>
                  <a:srgbClr val="000000"/>
                </a:solidFill>
              </a:rPr>
              <a:t>14)</a:t>
            </a:r>
          </a:p>
        </p:txBody>
      </p:sp>
      <p:sp>
        <p:nvSpPr>
          <p:cNvPr id="3" name="object 3"/>
          <p:cNvSpPr/>
          <p:nvPr/>
        </p:nvSpPr>
        <p:spPr>
          <a:xfrm>
            <a:off x="2892552" y="1319783"/>
            <a:ext cx="6230112" cy="404622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569752" y="5454802"/>
            <a:ext cx="9107742" cy="574040"/>
          </a:xfrm>
          <a:prstGeom prst="rect">
            <a:avLst/>
          </a:prstGeom>
        </p:spPr>
        <p:txBody>
          <a:bodyPr vert="horz" wrap="square" lIns="0" tIns="12700" rIns="0" bIns="0" rtlCol="0">
            <a:spAutoFit/>
          </a:bodyPr>
          <a:lstStyle/>
          <a:p>
            <a:pPr marL="12700" marR="5080">
              <a:spcBef>
                <a:spcPts val="100"/>
              </a:spcBef>
            </a:pPr>
            <a:r>
              <a:rPr b="1" dirty="0">
                <a:latin typeface="Arial"/>
                <a:cs typeface="Arial"/>
              </a:rPr>
              <a:t>Figure </a:t>
            </a:r>
            <a:r>
              <a:rPr b="1" spc="-5" dirty="0">
                <a:latin typeface="Arial"/>
                <a:cs typeface="Arial"/>
              </a:rPr>
              <a:t>1-17 </a:t>
            </a:r>
            <a:r>
              <a:rPr dirty="0">
                <a:latin typeface="Arial"/>
                <a:cs typeface="Arial"/>
              </a:rPr>
              <a:t>A </a:t>
            </a:r>
            <a:r>
              <a:rPr spc="-5" dirty="0">
                <a:latin typeface="Arial"/>
                <a:cs typeface="Arial"/>
              </a:rPr>
              <a:t>printer can produce a variety </a:t>
            </a:r>
            <a:r>
              <a:rPr dirty="0">
                <a:latin typeface="Arial"/>
                <a:cs typeface="Arial"/>
              </a:rPr>
              <a:t>of </a:t>
            </a:r>
            <a:r>
              <a:rPr spc="-5" dirty="0">
                <a:latin typeface="Arial"/>
                <a:cs typeface="Arial"/>
              </a:rPr>
              <a:t>printed output including photos and  3-D solid</a:t>
            </a:r>
            <a:r>
              <a:rPr spc="5" dirty="0">
                <a:latin typeface="Arial"/>
                <a:cs typeface="Arial"/>
              </a:rPr>
              <a:t> </a:t>
            </a:r>
            <a:r>
              <a:rPr spc="-5" dirty="0">
                <a:latin typeface="Arial"/>
                <a:cs typeface="Arial"/>
              </a:rPr>
              <a:t>objects.</a:t>
            </a:r>
            <a:endParaRPr>
              <a:latin typeface="Arial"/>
              <a:cs typeface="Arial"/>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6565" y="195784"/>
            <a:ext cx="6124575" cy="574675"/>
          </a:xfrm>
          <a:prstGeom prst="rect">
            <a:avLst/>
          </a:prstGeom>
        </p:spPr>
        <p:txBody>
          <a:bodyPr vert="horz" wrap="square" lIns="0" tIns="12700" rIns="0" bIns="0" rtlCol="0">
            <a:spAutoFit/>
          </a:bodyPr>
          <a:lstStyle/>
          <a:p>
            <a:pPr marL="12700">
              <a:spcBef>
                <a:spcPts val="100"/>
              </a:spcBef>
            </a:pPr>
            <a:r>
              <a:rPr dirty="0">
                <a:solidFill>
                  <a:srgbClr val="000000"/>
                </a:solidFill>
              </a:rPr>
              <a:t>Data and </a:t>
            </a:r>
            <a:r>
              <a:rPr spc="-5" dirty="0">
                <a:solidFill>
                  <a:srgbClr val="000000"/>
                </a:solidFill>
              </a:rPr>
              <a:t>Information </a:t>
            </a:r>
            <a:r>
              <a:rPr dirty="0">
                <a:solidFill>
                  <a:srgbClr val="000000"/>
                </a:solidFill>
              </a:rPr>
              <a:t>(9 of</a:t>
            </a:r>
            <a:r>
              <a:rPr spc="-70" dirty="0">
                <a:solidFill>
                  <a:srgbClr val="000000"/>
                </a:solidFill>
              </a:rPr>
              <a:t> </a:t>
            </a:r>
            <a:r>
              <a:rPr dirty="0">
                <a:solidFill>
                  <a:srgbClr val="000000"/>
                </a:solidFill>
              </a:rPr>
              <a:t>14)</a:t>
            </a:r>
          </a:p>
        </p:txBody>
      </p:sp>
      <p:sp>
        <p:nvSpPr>
          <p:cNvPr id="3" name="object 3"/>
          <p:cNvSpPr txBox="1"/>
          <p:nvPr/>
        </p:nvSpPr>
        <p:spPr>
          <a:xfrm>
            <a:off x="1907540" y="1016254"/>
            <a:ext cx="8357234" cy="878840"/>
          </a:xfrm>
          <a:prstGeom prst="rect">
            <a:avLst/>
          </a:prstGeom>
        </p:spPr>
        <p:txBody>
          <a:bodyPr vert="horz" wrap="square" lIns="0" tIns="12065" rIns="0" bIns="0" rtlCol="0">
            <a:spAutoFit/>
          </a:bodyPr>
          <a:lstStyle/>
          <a:p>
            <a:pPr marL="476884" marR="5080" indent="-464820">
              <a:spcBef>
                <a:spcPts val="95"/>
              </a:spcBef>
              <a:buClr>
                <a:srgbClr val="89288F"/>
              </a:buClr>
              <a:buChar char="•"/>
              <a:tabLst>
                <a:tab pos="476884" algn="l"/>
                <a:tab pos="477520" algn="l"/>
              </a:tabLst>
            </a:pPr>
            <a:r>
              <a:rPr sz="2800" spc="-5" dirty="0">
                <a:latin typeface="Arial"/>
                <a:cs typeface="Arial"/>
              </a:rPr>
              <a:t>A </a:t>
            </a:r>
            <a:r>
              <a:rPr sz="2800" dirty="0">
                <a:latin typeface="Arial"/>
                <a:cs typeface="Arial"/>
              </a:rPr>
              <a:t>display is </a:t>
            </a:r>
            <a:r>
              <a:rPr sz="2800" spc="-5" dirty="0">
                <a:latin typeface="Arial"/>
                <a:cs typeface="Arial"/>
              </a:rPr>
              <a:t>an </a:t>
            </a:r>
            <a:r>
              <a:rPr sz="2800" dirty="0">
                <a:latin typeface="Arial"/>
                <a:cs typeface="Arial"/>
              </a:rPr>
              <a:t>output device that visually</a:t>
            </a:r>
            <a:r>
              <a:rPr sz="2800" spc="-130" dirty="0">
                <a:latin typeface="Arial"/>
                <a:cs typeface="Arial"/>
              </a:rPr>
              <a:t> </a:t>
            </a:r>
            <a:r>
              <a:rPr sz="2800" dirty="0">
                <a:latin typeface="Arial"/>
                <a:cs typeface="Arial"/>
              </a:rPr>
              <a:t>conveys  text, graphics, and video</a:t>
            </a:r>
            <a:r>
              <a:rPr sz="2800" spc="-20" dirty="0">
                <a:latin typeface="Arial"/>
                <a:cs typeface="Arial"/>
              </a:rPr>
              <a:t> </a:t>
            </a:r>
            <a:r>
              <a:rPr sz="2800" dirty="0">
                <a:latin typeface="Arial"/>
                <a:cs typeface="Arial"/>
              </a:rPr>
              <a:t>information</a:t>
            </a:r>
            <a:endParaRPr sz="2800">
              <a:latin typeface="Arial"/>
              <a:cs typeface="Arial"/>
            </a:endParaRPr>
          </a:p>
        </p:txBody>
      </p:sp>
      <p:sp>
        <p:nvSpPr>
          <p:cNvPr id="4" name="object 4"/>
          <p:cNvSpPr/>
          <p:nvPr/>
        </p:nvSpPr>
        <p:spPr>
          <a:xfrm>
            <a:off x="3482339" y="2133600"/>
            <a:ext cx="5532120" cy="33528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153514" y="5582818"/>
            <a:ext cx="7299959" cy="299720"/>
          </a:xfrm>
          <a:prstGeom prst="rect">
            <a:avLst/>
          </a:prstGeom>
        </p:spPr>
        <p:txBody>
          <a:bodyPr vert="horz" wrap="square" lIns="0" tIns="12700" rIns="0" bIns="0" rtlCol="0">
            <a:spAutoFit/>
          </a:bodyPr>
          <a:lstStyle/>
          <a:p>
            <a:pPr marL="12700">
              <a:spcBef>
                <a:spcPts val="100"/>
              </a:spcBef>
            </a:pPr>
            <a:r>
              <a:rPr b="1" dirty="0">
                <a:latin typeface="Arial"/>
                <a:cs typeface="Arial"/>
              </a:rPr>
              <a:t>Figure </a:t>
            </a:r>
            <a:r>
              <a:rPr b="1" spc="-5" dirty="0">
                <a:latin typeface="Arial"/>
                <a:cs typeface="Arial"/>
              </a:rPr>
              <a:t>1-18 </a:t>
            </a:r>
            <a:r>
              <a:rPr spc="-10" dirty="0">
                <a:latin typeface="Arial"/>
                <a:cs typeface="Arial"/>
              </a:rPr>
              <a:t>Displays </a:t>
            </a:r>
            <a:r>
              <a:rPr dirty="0">
                <a:latin typeface="Arial"/>
                <a:cs typeface="Arial"/>
              </a:rPr>
              <a:t>vary </a:t>
            </a:r>
            <a:r>
              <a:rPr spc="-5" dirty="0">
                <a:latin typeface="Arial"/>
                <a:cs typeface="Arial"/>
              </a:rPr>
              <a:t>depending on </a:t>
            </a:r>
            <a:r>
              <a:rPr dirty="0">
                <a:latin typeface="Arial"/>
                <a:cs typeface="Arial"/>
              </a:rPr>
              <a:t>the </a:t>
            </a:r>
            <a:r>
              <a:rPr spc="-5" dirty="0">
                <a:latin typeface="Arial"/>
                <a:cs typeface="Arial"/>
              </a:rPr>
              <a:t>computer or mobile</a:t>
            </a:r>
            <a:r>
              <a:rPr spc="100" dirty="0">
                <a:latin typeface="Arial"/>
                <a:cs typeface="Arial"/>
              </a:rPr>
              <a:t> </a:t>
            </a:r>
            <a:r>
              <a:rPr spc="-5" dirty="0">
                <a:latin typeface="Arial"/>
                <a:cs typeface="Arial"/>
              </a:rPr>
              <a:t>device.</a:t>
            </a:r>
            <a:endParaRPr>
              <a:latin typeface="Arial"/>
              <a:cs typeface="Arial"/>
            </a:endParaRPr>
          </a:p>
        </p:txBody>
      </p:sp>
      <p:sp>
        <p:nvSpPr>
          <p:cNvPr id="6" name="object 6"/>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7" name="object 7"/>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3212339" y="248158"/>
            <a:ext cx="5767705" cy="574040"/>
          </a:xfrm>
          <a:prstGeom prst="rect">
            <a:avLst/>
          </a:prstGeom>
        </p:spPr>
        <p:txBody>
          <a:bodyPr vert="horz" wrap="square" lIns="0" tIns="12700" rIns="0" bIns="0" rtlCol="0">
            <a:spAutoFit/>
          </a:bodyPr>
          <a:lstStyle/>
          <a:p>
            <a:pPr marL="12700">
              <a:spcBef>
                <a:spcPts val="100"/>
              </a:spcBef>
            </a:pPr>
            <a:r>
              <a:rPr dirty="0"/>
              <a:t>Objectives Overview </a:t>
            </a:r>
            <a:r>
              <a:rPr spc="-5" dirty="0"/>
              <a:t>(2 </a:t>
            </a:r>
            <a:r>
              <a:rPr dirty="0"/>
              <a:t>of</a:t>
            </a:r>
            <a:r>
              <a:rPr spc="-105" dirty="0"/>
              <a:t> </a:t>
            </a:r>
            <a:r>
              <a:rPr spc="-5" dirty="0"/>
              <a:t>3)</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3</a:t>
            </a:fld>
            <a:endParaRPr dirty="0"/>
          </a:p>
        </p:txBody>
      </p:sp>
      <p:sp>
        <p:nvSpPr>
          <p:cNvPr id="7" name="object 7"/>
          <p:cNvSpPr txBox="1"/>
          <p:nvPr/>
        </p:nvSpPr>
        <p:spPr>
          <a:xfrm>
            <a:off x="937629" y="1319529"/>
            <a:ext cx="10298963" cy="5111015"/>
          </a:xfrm>
          <a:prstGeom prst="rect">
            <a:avLst/>
          </a:prstGeom>
        </p:spPr>
        <p:txBody>
          <a:bodyPr vert="horz" wrap="square" lIns="0" tIns="12065" rIns="0" bIns="0" rtlCol="0">
            <a:spAutoFit/>
          </a:bodyPr>
          <a:lstStyle/>
          <a:p>
            <a:pPr marL="476884" marR="5080" indent="-464820">
              <a:spcBef>
                <a:spcPts val="675"/>
              </a:spcBef>
              <a:buClr>
                <a:srgbClr val="89288F"/>
              </a:buClr>
              <a:buChar char="•"/>
              <a:tabLst>
                <a:tab pos="476884" algn="l"/>
                <a:tab pos="477520" algn="l"/>
              </a:tabLst>
            </a:pPr>
            <a:r>
              <a:rPr sz="2800" spc="-5" dirty="0">
                <a:latin typeface="Arial"/>
                <a:cs typeface="Arial"/>
              </a:rPr>
              <a:t>Explain </a:t>
            </a:r>
            <a:r>
              <a:rPr sz="2800" dirty="0">
                <a:latin typeface="Arial"/>
                <a:cs typeface="Arial"/>
              </a:rPr>
              <a:t>the purpose </a:t>
            </a:r>
            <a:r>
              <a:rPr sz="2800" spc="-5" dirty="0">
                <a:latin typeface="Arial"/>
                <a:cs typeface="Arial"/>
              </a:rPr>
              <a:t>of a </a:t>
            </a:r>
            <a:r>
              <a:rPr sz="2800" spc="-20" dirty="0">
                <a:latin typeface="Arial"/>
                <a:cs typeface="Arial"/>
              </a:rPr>
              <a:t>browser, </a:t>
            </a:r>
            <a:r>
              <a:rPr sz="2800" spc="-5" dirty="0">
                <a:latin typeface="Arial"/>
                <a:cs typeface="Arial"/>
              </a:rPr>
              <a:t>a </a:t>
            </a:r>
            <a:r>
              <a:rPr sz="2800" dirty="0">
                <a:latin typeface="Arial"/>
                <a:cs typeface="Arial"/>
              </a:rPr>
              <a:t>search engine,  and </a:t>
            </a:r>
            <a:r>
              <a:rPr sz="2800" spc="-5" dirty="0">
                <a:latin typeface="Arial"/>
                <a:cs typeface="Arial"/>
              </a:rPr>
              <a:t>an </a:t>
            </a:r>
            <a:r>
              <a:rPr sz="2800" dirty="0">
                <a:latin typeface="Arial"/>
                <a:cs typeface="Arial"/>
              </a:rPr>
              <a:t>online social</a:t>
            </a:r>
            <a:r>
              <a:rPr sz="2800" spc="25" dirty="0">
                <a:latin typeface="Arial"/>
                <a:cs typeface="Arial"/>
              </a:rPr>
              <a:t> </a:t>
            </a:r>
            <a:r>
              <a:rPr sz="2800" spc="-5" dirty="0">
                <a:latin typeface="Arial"/>
                <a:cs typeface="Arial"/>
              </a:rPr>
              <a:t>network</a:t>
            </a:r>
            <a:endParaRPr sz="2800" dirty="0">
              <a:latin typeface="Arial"/>
              <a:cs typeface="Arial"/>
            </a:endParaRPr>
          </a:p>
          <a:p>
            <a:pPr marL="476884" marR="606425" indent="-464820">
              <a:spcBef>
                <a:spcPts val="675"/>
              </a:spcBef>
              <a:buClr>
                <a:srgbClr val="89288F"/>
              </a:buClr>
              <a:buChar char="•"/>
              <a:tabLst>
                <a:tab pos="476884" algn="l"/>
                <a:tab pos="477520" algn="l"/>
              </a:tabLst>
            </a:pPr>
            <a:r>
              <a:rPr sz="2800" spc="-5" dirty="0">
                <a:latin typeface="Arial"/>
                <a:cs typeface="Arial"/>
              </a:rPr>
              <a:t>Briefly </a:t>
            </a:r>
            <a:r>
              <a:rPr sz="2800" dirty="0">
                <a:latin typeface="Arial"/>
                <a:cs typeface="Arial"/>
              </a:rPr>
              <a:t>describe digital security risks associated  </a:t>
            </a:r>
            <a:r>
              <a:rPr sz="2800" spc="-5" dirty="0">
                <a:latin typeface="Arial"/>
                <a:cs typeface="Arial"/>
              </a:rPr>
              <a:t>with </a:t>
            </a:r>
            <a:r>
              <a:rPr sz="2800" dirty="0">
                <a:latin typeface="Arial"/>
                <a:cs typeface="Arial"/>
              </a:rPr>
              <a:t>viruses </a:t>
            </a:r>
            <a:r>
              <a:rPr sz="2800" spc="-5" dirty="0">
                <a:latin typeface="Arial"/>
                <a:cs typeface="Arial"/>
              </a:rPr>
              <a:t>and </a:t>
            </a:r>
            <a:r>
              <a:rPr sz="2800" dirty="0">
                <a:latin typeface="Arial"/>
                <a:cs typeface="Arial"/>
              </a:rPr>
              <a:t>other </a:t>
            </a:r>
            <a:r>
              <a:rPr sz="2800" spc="-5" dirty="0">
                <a:latin typeface="Arial"/>
                <a:cs typeface="Arial"/>
              </a:rPr>
              <a:t>malware, </a:t>
            </a:r>
            <a:r>
              <a:rPr sz="2800" spc="-25" dirty="0">
                <a:latin typeface="Arial"/>
                <a:cs typeface="Arial"/>
              </a:rPr>
              <a:t>privacy, </a:t>
            </a:r>
            <a:r>
              <a:rPr sz="2800" dirty="0">
                <a:latin typeface="Arial"/>
                <a:cs typeface="Arial"/>
              </a:rPr>
              <a:t>your  health, and the</a:t>
            </a:r>
            <a:r>
              <a:rPr sz="2800" spc="-10" dirty="0">
                <a:latin typeface="Arial"/>
                <a:cs typeface="Arial"/>
              </a:rPr>
              <a:t> </a:t>
            </a:r>
            <a:r>
              <a:rPr sz="2800" dirty="0">
                <a:latin typeface="Arial"/>
                <a:cs typeface="Arial"/>
              </a:rPr>
              <a:t>environment</a:t>
            </a:r>
          </a:p>
          <a:p>
            <a:pPr marL="476884" marR="664845" indent="-464820">
              <a:spcBef>
                <a:spcPts val="670"/>
              </a:spcBef>
              <a:buClr>
                <a:srgbClr val="89288F"/>
              </a:buClr>
              <a:buChar char="•"/>
              <a:tabLst>
                <a:tab pos="476884" algn="l"/>
                <a:tab pos="477520" algn="l"/>
              </a:tabLst>
            </a:pPr>
            <a:r>
              <a:rPr sz="2800" spc="-5" dirty="0">
                <a:latin typeface="Arial"/>
                <a:cs typeface="Arial"/>
              </a:rPr>
              <a:t>Differentiate </a:t>
            </a:r>
            <a:r>
              <a:rPr sz="2800" dirty="0">
                <a:latin typeface="Arial"/>
                <a:cs typeface="Arial"/>
              </a:rPr>
              <a:t>between </a:t>
            </a:r>
            <a:r>
              <a:rPr sz="2800" spc="-5" dirty="0">
                <a:latin typeface="Arial"/>
                <a:cs typeface="Arial"/>
              </a:rPr>
              <a:t>an </a:t>
            </a:r>
            <a:r>
              <a:rPr sz="2800" dirty="0">
                <a:latin typeface="Arial"/>
                <a:cs typeface="Arial"/>
              </a:rPr>
              <a:t>operating system and  applications</a:t>
            </a:r>
            <a:endParaRPr lang="en-US" sz="2800" dirty="0">
              <a:latin typeface="Arial"/>
              <a:cs typeface="Arial"/>
            </a:endParaRPr>
          </a:p>
          <a:p>
            <a:pPr marL="476884" marR="664845" indent="-464820">
              <a:spcBef>
                <a:spcPts val="670"/>
              </a:spcBef>
              <a:buClr>
                <a:srgbClr val="89288F"/>
              </a:buClr>
              <a:buFontTx/>
              <a:buChar char="•"/>
              <a:tabLst>
                <a:tab pos="476884" algn="l"/>
                <a:tab pos="477520" algn="l"/>
              </a:tabLst>
            </a:pPr>
            <a:r>
              <a:rPr lang="en-US" sz="2800" spc="-5" dirty="0">
                <a:latin typeface="Arial"/>
                <a:cs typeface="Arial"/>
              </a:rPr>
              <a:t>Differentiate </a:t>
            </a:r>
            <a:r>
              <a:rPr lang="en-US" sz="2800" dirty="0">
                <a:latin typeface="Arial"/>
                <a:cs typeface="Arial"/>
              </a:rPr>
              <a:t>between </a:t>
            </a:r>
            <a:r>
              <a:rPr lang="en-US" sz="2800" spc="-5" dirty="0">
                <a:latin typeface="Arial"/>
                <a:cs typeface="Arial"/>
              </a:rPr>
              <a:t>wired </a:t>
            </a:r>
            <a:r>
              <a:rPr lang="en-US" sz="2800" dirty="0">
                <a:latin typeface="Arial"/>
                <a:cs typeface="Arial"/>
              </a:rPr>
              <a:t>and </a:t>
            </a:r>
            <a:r>
              <a:rPr lang="en-US" sz="2800" spc="-5" dirty="0">
                <a:latin typeface="Arial"/>
                <a:cs typeface="Arial"/>
              </a:rPr>
              <a:t>wireless  </a:t>
            </a:r>
            <a:r>
              <a:rPr lang="en-US" sz="2800" dirty="0">
                <a:latin typeface="Arial"/>
                <a:cs typeface="Arial"/>
              </a:rPr>
              <a:t>technologies, and identify reasons individuals and  businesses use networks</a:t>
            </a:r>
          </a:p>
          <a:p>
            <a:pPr marL="476884" marR="664845" indent="-464820">
              <a:spcBef>
                <a:spcPts val="670"/>
              </a:spcBef>
              <a:buClr>
                <a:srgbClr val="89288F"/>
              </a:buClr>
              <a:buChar char="•"/>
              <a:tabLst>
                <a:tab pos="476884" algn="l"/>
                <a:tab pos="477520" algn="l"/>
              </a:tabLst>
            </a:pPr>
            <a:endParaRPr sz="28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6273" y="271984"/>
            <a:ext cx="6376035" cy="574675"/>
          </a:xfrm>
          <a:prstGeom prst="rect">
            <a:avLst/>
          </a:prstGeom>
        </p:spPr>
        <p:txBody>
          <a:bodyPr vert="horz" wrap="square" lIns="0" tIns="12700" rIns="0" bIns="0" rtlCol="0">
            <a:spAutoFit/>
          </a:bodyPr>
          <a:lstStyle/>
          <a:p>
            <a:pPr marL="12700">
              <a:spcBef>
                <a:spcPts val="100"/>
              </a:spcBef>
            </a:pPr>
            <a:r>
              <a:rPr dirty="0">
                <a:solidFill>
                  <a:srgbClr val="000000"/>
                </a:solidFill>
              </a:rPr>
              <a:t>Data and </a:t>
            </a:r>
            <a:r>
              <a:rPr spc="-5" dirty="0">
                <a:solidFill>
                  <a:srgbClr val="000000"/>
                </a:solidFill>
              </a:rPr>
              <a:t>Information </a:t>
            </a:r>
            <a:r>
              <a:rPr dirty="0">
                <a:solidFill>
                  <a:srgbClr val="000000"/>
                </a:solidFill>
              </a:rPr>
              <a:t>(10 of</a:t>
            </a:r>
            <a:r>
              <a:rPr spc="-80" dirty="0">
                <a:solidFill>
                  <a:srgbClr val="000000"/>
                </a:solidFill>
              </a:rPr>
              <a:t> </a:t>
            </a:r>
            <a:r>
              <a:rPr dirty="0">
                <a:solidFill>
                  <a:srgbClr val="000000"/>
                </a:solidFill>
              </a:rPr>
              <a:t>14)</a:t>
            </a:r>
          </a:p>
        </p:txBody>
      </p:sp>
      <p:sp>
        <p:nvSpPr>
          <p:cNvPr id="3" name="object 3"/>
          <p:cNvSpPr txBox="1"/>
          <p:nvPr/>
        </p:nvSpPr>
        <p:spPr>
          <a:xfrm>
            <a:off x="1755140" y="1041018"/>
            <a:ext cx="8211820" cy="1758950"/>
          </a:xfrm>
          <a:prstGeom prst="rect">
            <a:avLst/>
          </a:prstGeom>
        </p:spPr>
        <p:txBody>
          <a:bodyPr vert="horz" wrap="square" lIns="0" tIns="12065" rIns="0" bIns="0" rtlCol="0">
            <a:spAutoFit/>
          </a:bodyPr>
          <a:lstStyle/>
          <a:p>
            <a:pPr marL="476884" marR="5080" indent="-464820">
              <a:spcBef>
                <a:spcPts val="95"/>
              </a:spcBef>
              <a:buClr>
                <a:srgbClr val="89288F"/>
              </a:buClr>
              <a:buChar char="•"/>
              <a:tabLst>
                <a:tab pos="476884" algn="l"/>
                <a:tab pos="477520" algn="l"/>
              </a:tabLst>
            </a:pPr>
            <a:r>
              <a:rPr sz="2800" dirty="0">
                <a:latin typeface="Arial"/>
                <a:cs typeface="Arial"/>
              </a:rPr>
              <a:t>Speakers </a:t>
            </a:r>
            <a:r>
              <a:rPr sz="2800" spc="-5" dirty="0">
                <a:latin typeface="Arial"/>
                <a:cs typeface="Arial"/>
              </a:rPr>
              <a:t>allow </a:t>
            </a:r>
            <a:r>
              <a:rPr sz="2800" dirty="0">
                <a:latin typeface="Arial"/>
                <a:cs typeface="Arial"/>
              </a:rPr>
              <a:t>you </a:t>
            </a:r>
            <a:r>
              <a:rPr sz="2800" spc="-5" dirty="0">
                <a:latin typeface="Arial"/>
                <a:cs typeface="Arial"/>
              </a:rPr>
              <a:t>to </a:t>
            </a:r>
            <a:r>
              <a:rPr sz="2800" dirty="0">
                <a:latin typeface="Arial"/>
                <a:cs typeface="Arial"/>
              </a:rPr>
              <a:t>hear audio such </a:t>
            </a:r>
            <a:r>
              <a:rPr sz="2800" spc="-5" dirty="0">
                <a:latin typeface="Arial"/>
                <a:cs typeface="Arial"/>
              </a:rPr>
              <a:t>as music,  </a:t>
            </a:r>
            <a:r>
              <a:rPr sz="2800" dirty="0">
                <a:latin typeface="Arial"/>
                <a:cs typeface="Arial"/>
              </a:rPr>
              <a:t>voice, and other</a:t>
            </a:r>
            <a:r>
              <a:rPr sz="2800" spc="-15" dirty="0">
                <a:latin typeface="Arial"/>
                <a:cs typeface="Arial"/>
              </a:rPr>
              <a:t> </a:t>
            </a:r>
            <a:r>
              <a:rPr sz="2800" dirty="0">
                <a:latin typeface="Arial"/>
                <a:cs typeface="Arial"/>
              </a:rPr>
              <a:t>sounds</a:t>
            </a:r>
            <a:endParaRPr sz="2800">
              <a:latin typeface="Arial"/>
              <a:cs typeface="Arial"/>
            </a:endParaRPr>
          </a:p>
          <a:p>
            <a:pPr marL="927100" lvl="1" indent="-457834">
              <a:spcBef>
                <a:spcPts val="590"/>
              </a:spcBef>
              <a:buClr>
                <a:srgbClr val="89288F"/>
              </a:buClr>
              <a:buChar char="–"/>
              <a:tabLst>
                <a:tab pos="927100" algn="l"/>
                <a:tab pos="927735" algn="l"/>
              </a:tabLst>
            </a:pPr>
            <a:r>
              <a:rPr sz="2400" spc="-5" dirty="0">
                <a:latin typeface="Arial"/>
                <a:cs typeface="Arial"/>
              </a:rPr>
              <a:t>Earbuds</a:t>
            </a:r>
            <a:endParaRPr sz="2400">
              <a:latin typeface="Arial"/>
              <a:cs typeface="Arial"/>
            </a:endParaRPr>
          </a:p>
          <a:p>
            <a:pPr marL="927100" lvl="1" indent="-457834">
              <a:spcBef>
                <a:spcPts val="580"/>
              </a:spcBef>
              <a:buClr>
                <a:srgbClr val="89288F"/>
              </a:buClr>
              <a:buChar char="–"/>
              <a:tabLst>
                <a:tab pos="927100" algn="l"/>
                <a:tab pos="927735" algn="l"/>
              </a:tabLst>
            </a:pPr>
            <a:r>
              <a:rPr sz="2400" spc="-5" dirty="0">
                <a:latin typeface="Arial"/>
                <a:cs typeface="Arial"/>
              </a:rPr>
              <a:t>Headphones</a:t>
            </a:r>
            <a:endParaRPr sz="2400">
              <a:latin typeface="Arial"/>
              <a:cs typeface="Arial"/>
            </a:endParaRPr>
          </a:p>
        </p:txBody>
      </p:sp>
      <p:sp>
        <p:nvSpPr>
          <p:cNvPr id="4" name="object 4"/>
          <p:cNvSpPr/>
          <p:nvPr/>
        </p:nvSpPr>
        <p:spPr>
          <a:xfrm>
            <a:off x="3880105" y="2869693"/>
            <a:ext cx="3726179" cy="2531363"/>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334135" y="5444439"/>
            <a:ext cx="9262110" cy="574675"/>
          </a:xfrm>
          <a:prstGeom prst="rect">
            <a:avLst/>
          </a:prstGeom>
        </p:spPr>
        <p:txBody>
          <a:bodyPr vert="horz" wrap="square" lIns="0" tIns="12700" rIns="0" bIns="0" rtlCol="0">
            <a:spAutoFit/>
          </a:bodyPr>
          <a:lstStyle/>
          <a:p>
            <a:pPr marL="12700" marR="5080">
              <a:spcBef>
                <a:spcPts val="100"/>
              </a:spcBef>
            </a:pPr>
            <a:r>
              <a:rPr b="1" dirty="0">
                <a:latin typeface="Arial"/>
                <a:cs typeface="Arial"/>
              </a:rPr>
              <a:t>Figure </a:t>
            </a:r>
            <a:r>
              <a:rPr b="1" spc="-5" dirty="0">
                <a:latin typeface="Arial"/>
                <a:cs typeface="Arial"/>
              </a:rPr>
              <a:t>1-19 </a:t>
            </a:r>
            <a:r>
              <a:rPr dirty="0">
                <a:latin typeface="Arial"/>
                <a:cs typeface="Arial"/>
              </a:rPr>
              <a:t>In </a:t>
            </a:r>
            <a:r>
              <a:rPr spc="-5" dirty="0">
                <a:latin typeface="Arial"/>
                <a:cs typeface="Arial"/>
              </a:rPr>
              <a:t>a </a:t>
            </a:r>
            <a:r>
              <a:rPr spc="-10" dirty="0">
                <a:latin typeface="Arial"/>
                <a:cs typeface="Arial"/>
              </a:rPr>
              <a:t>crowded </a:t>
            </a:r>
            <a:r>
              <a:rPr spc="-5" dirty="0">
                <a:latin typeface="Arial"/>
                <a:cs typeface="Arial"/>
              </a:rPr>
              <a:t>environment </a:t>
            </a:r>
            <a:r>
              <a:rPr spc="-15" dirty="0">
                <a:latin typeface="Arial"/>
                <a:cs typeface="Arial"/>
              </a:rPr>
              <a:t>where </a:t>
            </a:r>
            <a:r>
              <a:rPr spc="-5" dirty="0">
                <a:latin typeface="Arial"/>
                <a:cs typeface="Arial"/>
              </a:rPr>
              <a:t>speakers are not practical, users can  </a:t>
            </a:r>
            <a:r>
              <a:rPr spc="-15" dirty="0">
                <a:latin typeface="Arial"/>
                <a:cs typeface="Arial"/>
              </a:rPr>
              <a:t>wear </a:t>
            </a:r>
            <a:r>
              <a:rPr spc="-5" dirty="0">
                <a:latin typeface="Arial"/>
                <a:cs typeface="Arial"/>
              </a:rPr>
              <a:t>headphones </a:t>
            </a:r>
            <a:r>
              <a:rPr dirty="0">
                <a:latin typeface="Arial"/>
                <a:cs typeface="Arial"/>
              </a:rPr>
              <a:t>to </a:t>
            </a:r>
            <a:r>
              <a:rPr spc="-5" dirty="0">
                <a:latin typeface="Arial"/>
                <a:cs typeface="Arial"/>
              </a:rPr>
              <a:t>hear music, voice, and other</a:t>
            </a:r>
            <a:r>
              <a:rPr spc="125" dirty="0">
                <a:latin typeface="Arial"/>
                <a:cs typeface="Arial"/>
              </a:rPr>
              <a:t> </a:t>
            </a:r>
            <a:r>
              <a:rPr spc="-10" dirty="0">
                <a:latin typeface="Arial"/>
                <a:cs typeface="Arial"/>
              </a:rPr>
              <a:t>audio.</a:t>
            </a:r>
            <a:endParaRPr dirty="0">
              <a:latin typeface="Arial"/>
              <a:cs typeface="Arial"/>
            </a:endParaRPr>
          </a:p>
        </p:txBody>
      </p:sp>
      <p:sp>
        <p:nvSpPr>
          <p:cNvPr id="6" name="object 6"/>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7" name="object 7"/>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2924302" y="248158"/>
            <a:ext cx="6343650" cy="574040"/>
          </a:xfrm>
          <a:prstGeom prst="rect">
            <a:avLst/>
          </a:prstGeom>
        </p:spPr>
        <p:txBody>
          <a:bodyPr vert="horz" wrap="square" lIns="0" tIns="12700" rIns="0" bIns="0" rtlCol="0">
            <a:spAutoFit/>
          </a:bodyPr>
          <a:lstStyle/>
          <a:p>
            <a:pPr marL="12700">
              <a:spcBef>
                <a:spcPts val="100"/>
              </a:spcBef>
            </a:pPr>
            <a:r>
              <a:rPr spc="-5" dirty="0"/>
              <a:t>Data and Information </a:t>
            </a:r>
            <a:r>
              <a:rPr spc="-90" dirty="0"/>
              <a:t>(11 </a:t>
            </a:r>
            <a:r>
              <a:rPr dirty="0"/>
              <a:t>of</a:t>
            </a:r>
            <a:r>
              <a:rPr spc="65" dirty="0"/>
              <a:t> </a:t>
            </a:r>
            <a:r>
              <a:rPr spc="-5" dirty="0"/>
              <a:t>14)</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31</a:t>
            </a:fld>
            <a:endParaRPr dirty="0"/>
          </a:p>
        </p:txBody>
      </p:sp>
      <p:sp>
        <p:nvSpPr>
          <p:cNvPr id="7" name="object 7"/>
          <p:cNvSpPr txBox="1"/>
          <p:nvPr/>
        </p:nvSpPr>
        <p:spPr>
          <a:xfrm>
            <a:off x="1831341" y="1319530"/>
            <a:ext cx="8425815" cy="3183255"/>
          </a:xfrm>
          <a:prstGeom prst="rect">
            <a:avLst/>
          </a:prstGeom>
        </p:spPr>
        <p:txBody>
          <a:bodyPr vert="horz" wrap="square" lIns="0" tIns="12065" rIns="0" bIns="0" rtlCol="0">
            <a:spAutoFit/>
          </a:bodyPr>
          <a:lstStyle/>
          <a:p>
            <a:pPr marL="476884" marR="318770" indent="-464820">
              <a:spcBef>
                <a:spcPts val="95"/>
              </a:spcBef>
              <a:buClr>
                <a:srgbClr val="89288F"/>
              </a:buClr>
              <a:buFont typeface="Arial"/>
              <a:buChar char="•"/>
              <a:tabLst>
                <a:tab pos="476884" algn="l"/>
                <a:tab pos="477520" algn="l"/>
              </a:tabLst>
            </a:pPr>
            <a:r>
              <a:rPr sz="2800" b="1" spc="-5" dirty="0">
                <a:latin typeface="Arial"/>
                <a:cs typeface="Arial"/>
              </a:rPr>
              <a:t>Memory </a:t>
            </a:r>
            <a:r>
              <a:rPr sz="2800" dirty="0">
                <a:latin typeface="Arial"/>
                <a:cs typeface="Arial"/>
              </a:rPr>
              <a:t>consists </a:t>
            </a:r>
            <a:r>
              <a:rPr sz="2800" spc="-5" dirty="0">
                <a:latin typeface="Arial"/>
                <a:cs typeface="Arial"/>
              </a:rPr>
              <a:t>of </a:t>
            </a:r>
            <a:r>
              <a:rPr sz="2800" dirty="0">
                <a:latin typeface="Arial"/>
                <a:cs typeface="Arial"/>
              </a:rPr>
              <a:t>electronic </a:t>
            </a:r>
            <a:r>
              <a:rPr sz="2800" spc="-5" dirty="0">
                <a:latin typeface="Arial"/>
                <a:cs typeface="Arial"/>
              </a:rPr>
              <a:t>components that  </a:t>
            </a:r>
            <a:r>
              <a:rPr sz="2800" dirty="0">
                <a:latin typeface="Arial"/>
                <a:cs typeface="Arial"/>
              </a:rPr>
              <a:t>store instructions waiting </a:t>
            </a:r>
            <a:r>
              <a:rPr sz="2800" spc="-5" dirty="0">
                <a:latin typeface="Arial"/>
                <a:cs typeface="Arial"/>
              </a:rPr>
              <a:t>to be </a:t>
            </a:r>
            <a:r>
              <a:rPr sz="2800" dirty="0">
                <a:latin typeface="Arial"/>
                <a:cs typeface="Arial"/>
              </a:rPr>
              <a:t>executed and the  data needed </a:t>
            </a:r>
            <a:r>
              <a:rPr sz="2800" spc="-5" dirty="0">
                <a:latin typeface="Arial"/>
                <a:cs typeface="Arial"/>
              </a:rPr>
              <a:t>by </a:t>
            </a:r>
            <a:r>
              <a:rPr sz="2800" dirty="0">
                <a:latin typeface="Arial"/>
                <a:cs typeface="Arial"/>
              </a:rPr>
              <a:t>those</a:t>
            </a:r>
            <a:r>
              <a:rPr sz="2800" spc="15" dirty="0">
                <a:latin typeface="Arial"/>
                <a:cs typeface="Arial"/>
              </a:rPr>
              <a:t> </a:t>
            </a:r>
            <a:r>
              <a:rPr sz="2800" dirty="0">
                <a:latin typeface="Arial"/>
                <a:cs typeface="Arial"/>
              </a:rPr>
              <a:t>instructions</a:t>
            </a:r>
            <a:endParaRPr sz="2800">
              <a:latin typeface="Arial"/>
              <a:cs typeface="Arial"/>
            </a:endParaRPr>
          </a:p>
          <a:p>
            <a:pPr marL="476884" marR="1508125" indent="-464820">
              <a:spcBef>
                <a:spcPts val="675"/>
              </a:spcBef>
              <a:buClr>
                <a:srgbClr val="89288F"/>
              </a:buClr>
              <a:buChar char="•"/>
              <a:tabLst>
                <a:tab pos="476884" algn="l"/>
                <a:tab pos="477520" algn="l"/>
              </a:tabLst>
            </a:pPr>
            <a:r>
              <a:rPr sz="2800" spc="-5" dirty="0">
                <a:latin typeface="Arial"/>
                <a:cs typeface="Arial"/>
              </a:rPr>
              <a:t>A </a:t>
            </a:r>
            <a:r>
              <a:rPr sz="2800" dirty="0">
                <a:latin typeface="Arial"/>
                <a:cs typeface="Arial"/>
              </a:rPr>
              <a:t>computer keeps data, instructions,</a:t>
            </a:r>
            <a:r>
              <a:rPr sz="2800" spc="-215" dirty="0">
                <a:latin typeface="Arial"/>
                <a:cs typeface="Arial"/>
              </a:rPr>
              <a:t> </a:t>
            </a:r>
            <a:r>
              <a:rPr sz="2800" spc="-5" dirty="0">
                <a:latin typeface="Arial"/>
                <a:cs typeface="Arial"/>
              </a:rPr>
              <a:t>and  </a:t>
            </a:r>
            <a:r>
              <a:rPr sz="2800" dirty="0">
                <a:latin typeface="Arial"/>
                <a:cs typeface="Arial"/>
              </a:rPr>
              <a:t>information </a:t>
            </a:r>
            <a:r>
              <a:rPr sz="2800" spc="-5" dirty="0">
                <a:latin typeface="Arial"/>
                <a:cs typeface="Arial"/>
              </a:rPr>
              <a:t>on </a:t>
            </a:r>
            <a:r>
              <a:rPr sz="2800" b="1" spc="-5" dirty="0">
                <a:latin typeface="Arial"/>
                <a:cs typeface="Arial"/>
              </a:rPr>
              <a:t>storage</a:t>
            </a:r>
            <a:r>
              <a:rPr sz="2800" b="1" spc="35" dirty="0">
                <a:latin typeface="Arial"/>
                <a:cs typeface="Arial"/>
              </a:rPr>
              <a:t> </a:t>
            </a:r>
            <a:r>
              <a:rPr sz="2800" b="1" spc="-5" dirty="0">
                <a:latin typeface="Arial"/>
                <a:cs typeface="Arial"/>
              </a:rPr>
              <a:t>media</a:t>
            </a:r>
            <a:endParaRPr sz="2800">
              <a:latin typeface="Arial"/>
              <a:cs typeface="Arial"/>
            </a:endParaRPr>
          </a:p>
          <a:p>
            <a:pPr marL="476884" marR="5080" indent="-464820">
              <a:spcBef>
                <a:spcPts val="675"/>
              </a:spcBef>
              <a:buClr>
                <a:srgbClr val="89288F"/>
              </a:buClr>
              <a:buChar char="•"/>
              <a:tabLst>
                <a:tab pos="476884" algn="l"/>
                <a:tab pos="477520" algn="l"/>
              </a:tabLst>
            </a:pPr>
            <a:r>
              <a:rPr sz="2800" spc="-5" dirty="0">
                <a:latin typeface="Arial"/>
                <a:cs typeface="Arial"/>
              </a:rPr>
              <a:t>A </a:t>
            </a:r>
            <a:r>
              <a:rPr sz="2800" b="1" spc="-5" dirty="0">
                <a:latin typeface="Arial"/>
                <a:cs typeface="Arial"/>
              </a:rPr>
              <a:t>storage device </a:t>
            </a:r>
            <a:r>
              <a:rPr sz="2800" dirty="0">
                <a:latin typeface="Arial"/>
                <a:cs typeface="Arial"/>
              </a:rPr>
              <a:t>records (writes) and/or</a:t>
            </a:r>
            <a:r>
              <a:rPr sz="2800" spc="-135" dirty="0">
                <a:latin typeface="Arial"/>
                <a:cs typeface="Arial"/>
              </a:rPr>
              <a:t> </a:t>
            </a:r>
            <a:r>
              <a:rPr sz="2800" dirty="0">
                <a:latin typeface="Arial"/>
                <a:cs typeface="Arial"/>
              </a:rPr>
              <a:t>retrieves  (reads) items </a:t>
            </a:r>
            <a:r>
              <a:rPr sz="2800" spc="-5" dirty="0">
                <a:latin typeface="Arial"/>
                <a:cs typeface="Arial"/>
              </a:rPr>
              <a:t>to and from </a:t>
            </a:r>
            <a:r>
              <a:rPr sz="2800" dirty="0">
                <a:latin typeface="Arial"/>
                <a:cs typeface="Arial"/>
              </a:rPr>
              <a:t>storage</a:t>
            </a:r>
            <a:r>
              <a:rPr sz="2800" spc="35" dirty="0">
                <a:latin typeface="Arial"/>
                <a:cs typeface="Arial"/>
              </a:rPr>
              <a:t> </a:t>
            </a:r>
            <a:r>
              <a:rPr sz="2800" spc="-5" dirty="0">
                <a:latin typeface="Arial"/>
                <a:cs typeface="Arial"/>
              </a:rPr>
              <a:t>media</a:t>
            </a:r>
            <a:endParaRPr sz="28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62" y="418338"/>
            <a:ext cx="6377305" cy="574040"/>
          </a:xfrm>
          <a:prstGeom prst="rect">
            <a:avLst/>
          </a:prstGeom>
        </p:spPr>
        <p:txBody>
          <a:bodyPr vert="horz" wrap="square" lIns="0" tIns="12700" rIns="0" bIns="0" rtlCol="0">
            <a:spAutoFit/>
          </a:bodyPr>
          <a:lstStyle/>
          <a:p>
            <a:pPr marL="12700">
              <a:spcBef>
                <a:spcPts val="100"/>
              </a:spcBef>
            </a:pPr>
            <a:r>
              <a:rPr spc="-5" dirty="0">
                <a:solidFill>
                  <a:srgbClr val="000000"/>
                </a:solidFill>
              </a:rPr>
              <a:t>Data and Information (12 </a:t>
            </a:r>
            <a:r>
              <a:rPr dirty="0">
                <a:solidFill>
                  <a:srgbClr val="000000"/>
                </a:solidFill>
              </a:rPr>
              <a:t>of</a:t>
            </a:r>
            <a:r>
              <a:rPr spc="5" dirty="0">
                <a:solidFill>
                  <a:srgbClr val="000000"/>
                </a:solidFill>
              </a:rPr>
              <a:t> </a:t>
            </a:r>
            <a:r>
              <a:rPr spc="-5" dirty="0">
                <a:solidFill>
                  <a:srgbClr val="000000"/>
                </a:solidFill>
              </a:rPr>
              <a:t>14)</a:t>
            </a:r>
          </a:p>
        </p:txBody>
      </p:sp>
      <p:grpSp>
        <p:nvGrpSpPr>
          <p:cNvPr id="3" name="object 3"/>
          <p:cNvGrpSpPr/>
          <p:nvPr/>
        </p:nvGrpSpPr>
        <p:grpSpPr>
          <a:xfrm>
            <a:off x="1658113" y="1959864"/>
            <a:ext cx="8629015" cy="2863850"/>
            <a:chOff x="134112" y="1959864"/>
            <a:chExt cx="8629015" cy="2863850"/>
          </a:xfrm>
        </p:grpSpPr>
        <p:sp>
          <p:nvSpPr>
            <p:cNvPr id="4" name="object 4"/>
            <p:cNvSpPr/>
            <p:nvPr/>
          </p:nvSpPr>
          <p:spPr>
            <a:xfrm>
              <a:off x="134112" y="1981200"/>
              <a:ext cx="4437888" cy="28422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783835" y="1959864"/>
              <a:ext cx="3979164" cy="2863595"/>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2775000" y="5199635"/>
            <a:ext cx="1477010" cy="422275"/>
          </a:xfrm>
          <a:prstGeom prst="rect">
            <a:avLst/>
          </a:prstGeom>
        </p:spPr>
        <p:txBody>
          <a:bodyPr vert="horz" wrap="square" lIns="0" tIns="12700" rIns="0" bIns="0" rtlCol="0">
            <a:spAutoFit/>
          </a:bodyPr>
          <a:lstStyle/>
          <a:p>
            <a:pPr marL="12700">
              <a:spcBef>
                <a:spcPts val="100"/>
              </a:spcBef>
            </a:pPr>
            <a:r>
              <a:rPr sz="2600" dirty="0">
                <a:latin typeface="Arial"/>
                <a:cs typeface="Arial"/>
              </a:rPr>
              <a:t>Hard</a:t>
            </a:r>
            <a:r>
              <a:rPr sz="2600" spc="-85" dirty="0">
                <a:latin typeface="Arial"/>
                <a:cs typeface="Arial"/>
              </a:rPr>
              <a:t> </a:t>
            </a:r>
            <a:r>
              <a:rPr sz="2600" dirty="0">
                <a:latin typeface="Arial"/>
                <a:cs typeface="Arial"/>
              </a:rPr>
              <a:t>Disk</a:t>
            </a:r>
            <a:endParaRPr sz="2600">
              <a:latin typeface="Arial"/>
              <a:cs typeface="Arial"/>
            </a:endParaRP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32</a:t>
            </a:fld>
            <a:endParaRPr dirty="0"/>
          </a:p>
        </p:txBody>
      </p:sp>
      <p:sp>
        <p:nvSpPr>
          <p:cNvPr id="7" name="object 7"/>
          <p:cNvSpPr txBox="1"/>
          <p:nvPr/>
        </p:nvSpPr>
        <p:spPr>
          <a:xfrm>
            <a:off x="7166229" y="5199635"/>
            <a:ext cx="2507615" cy="422275"/>
          </a:xfrm>
          <a:prstGeom prst="rect">
            <a:avLst/>
          </a:prstGeom>
        </p:spPr>
        <p:txBody>
          <a:bodyPr vert="horz" wrap="square" lIns="0" tIns="12700" rIns="0" bIns="0" rtlCol="0">
            <a:spAutoFit/>
          </a:bodyPr>
          <a:lstStyle/>
          <a:p>
            <a:pPr marL="12700">
              <a:spcBef>
                <a:spcPts val="100"/>
              </a:spcBef>
            </a:pPr>
            <a:r>
              <a:rPr sz="2600" dirty="0">
                <a:latin typeface="Arial"/>
                <a:cs typeface="Arial"/>
              </a:rPr>
              <a:t>Solid-State</a:t>
            </a:r>
            <a:r>
              <a:rPr sz="2600" spc="-65" dirty="0">
                <a:latin typeface="Arial"/>
                <a:cs typeface="Arial"/>
              </a:rPr>
              <a:t> </a:t>
            </a:r>
            <a:r>
              <a:rPr sz="2600" dirty="0">
                <a:latin typeface="Arial"/>
                <a:cs typeface="Arial"/>
              </a:rPr>
              <a:t>Drive</a:t>
            </a:r>
            <a:endParaRPr sz="26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62" y="355472"/>
            <a:ext cx="6377305" cy="574040"/>
          </a:xfrm>
          <a:prstGeom prst="rect">
            <a:avLst/>
          </a:prstGeom>
        </p:spPr>
        <p:txBody>
          <a:bodyPr vert="horz" wrap="square" lIns="0" tIns="12700" rIns="0" bIns="0" rtlCol="0">
            <a:spAutoFit/>
          </a:bodyPr>
          <a:lstStyle/>
          <a:p>
            <a:pPr marL="12700">
              <a:spcBef>
                <a:spcPts val="100"/>
              </a:spcBef>
            </a:pPr>
            <a:r>
              <a:rPr spc="-5" dirty="0">
                <a:solidFill>
                  <a:srgbClr val="000000"/>
                </a:solidFill>
              </a:rPr>
              <a:t>Data and Information (13 </a:t>
            </a:r>
            <a:r>
              <a:rPr dirty="0">
                <a:solidFill>
                  <a:srgbClr val="000000"/>
                </a:solidFill>
              </a:rPr>
              <a:t>of </a:t>
            </a:r>
            <a:r>
              <a:rPr spc="-5" dirty="0">
                <a:solidFill>
                  <a:srgbClr val="000000"/>
                </a:solidFill>
              </a:rPr>
              <a:t>14)</a:t>
            </a:r>
          </a:p>
        </p:txBody>
      </p:sp>
      <p:grpSp>
        <p:nvGrpSpPr>
          <p:cNvPr id="3" name="object 3"/>
          <p:cNvGrpSpPr/>
          <p:nvPr/>
        </p:nvGrpSpPr>
        <p:grpSpPr>
          <a:xfrm>
            <a:off x="1687068" y="1642872"/>
            <a:ext cx="8707120" cy="2961640"/>
            <a:chOff x="163068" y="1642872"/>
            <a:chExt cx="8707120" cy="2961640"/>
          </a:xfrm>
        </p:grpSpPr>
        <p:sp>
          <p:nvSpPr>
            <p:cNvPr id="4" name="object 4"/>
            <p:cNvSpPr/>
            <p:nvPr/>
          </p:nvSpPr>
          <p:spPr>
            <a:xfrm>
              <a:off x="163068" y="1671828"/>
              <a:ext cx="4238244" cy="290322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536947" y="1642872"/>
              <a:ext cx="4332732" cy="2961132"/>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2570785" y="4961891"/>
            <a:ext cx="2468245" cy="422275"/>
          </a:xfrm>
          <a:prstGeom prst="rect">
            <a:avLst/>
          </a:prstGeom>
        </p:spPr>
        <p:txBody>
          <a:bodyPr vert="horz" wrap="square" lIns="0" tIns="12700" rIns="0" bIns="0" rtlCol="0">
            <a:spAutoFit/>
          </a:bodyPr>
          <a:lstStyle/>
          <a:p>
            <a:pPr marL="12700">
              <a:spcBef>
                <a:spcPts val="100"/>
              </a:spcBef>
            </a:pPr>
            <a:r>
              <a:rPr sz="2600" dirty="0">
                <a:latin typeface="Arial"/>
                <a:cs typeface="Arial"/>
              </a:rPr>
              <a:t>USB Flash</a:t>
            </a:r>
            <a:r>
              <a:rPr sz="2600" spc="-90" dirty="0">
                <a:latin typeface="Arial"/>
                <a:cs typeface="Arial"/>
              </a:rPr>
              <a:t> </a:t>
            </a:r>
            <a:r>
              <a:rPr sz="2600" dirty="0">
                <a:latin typeface="Arial"/>
                <a:cs typeface="Arial"/>
              </a:rPr>
              <a:t>Drive</a:t>
            </a:r>
            <a:endParaRPr sz="2600">
              <a:latin typeface="Arial"/>
              <a:cs typeface="Arial"/>
            </a:endParaRP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33</a:t>
            </a:fld>
            <a:endParaRPr dirty="0"/>
          </a:p>
        </p:txBody>
      </p:sp>
      <p:sp>
        <p:nvSpPr>
          <p:cNvPr id="7" name="object 7"/>
          <p:cNvSpPr txBox="1"/>
          <p:nvPr/>
        </p:nvSpPr>
        <p:spPr>
          <a:xfrm>
            <a:off x="7409435" y="4970527"/>
            <a:ext cx="2027555" cy="422275"/>
          </a:xfrm>
          <a:prstGeom prst="rect">
            <a:avLst/>
          </a:prstGeom>
        </p:spPr>
        <p:txBody>
          <a:bodyPr vert="horz" wrap="square" lIns="0" tIns="12700" rIns="0" bIns="0" rtlCol="0">
            <a:spAutoFit/>
          </a:bodyPr>
          <a:lstStyle/>
          <a:p>
            <a:pPr marL="12700">
              <a:spcBef>
                <a:spcPts val="100"/>
              </a:spcBef>
            </a:pPr>
            <a:r>
              <a:rPr sz="2600" dirty="0">
                <a:latin typeface="Arial"/>
                <a:cs typeface="Arial"/>
              </a:rPr>
              <a:t>Memory</a:t>
            </a:r>
            <a:r>
              <a:rPr sz="2600" spc="-80" dirty="0">
                <a:latin typeface="Arial"/>
                <a:cs typeface="Arial"/>
              </a:rPr>
              <a:t> </a:t>
            </a:r>
            <a:r>
              <a:rPr sz="2600" dirty="0">
                <a:latin typeface="Arial"/>
                <a:cs typeface="Arial"/>
              </a:rPr>
              <a:t>Card</a:t>
            </a:r>
            <a:endParaRPr sz="26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0962" y="355472"/>
            <a:ext cx="6377305" cy="574040"/>
          </a:xfrm>
          <a:prstGeom prst="rect">
            <a:avLst/>
          </a:prstGeom>
        </p:spPr>
        <p:txBody>
          <a:bodyPr vert="horz" wrap="square" lIns="0" tIns="12700" rIns="0" bIns="0" rtlCol="0">
            <a:spAutoFit/>
          </a:bodyPr>
          <a:lstStyle/>
          <a:p>
            <a:pPr marL="12700">
              <a:spcBef>
                <a:spcPts val="100"/>
              </a:spcBef>
            </a:pPr>
            <a:r>
              <a:rPr spc="-5" dirty="0">
                <a:solidFill>
                  <a:srgbClr val="000000"/>
                </a:solidFill>
              </a:rPr>
              <a:t>Data and Information (14 </a:t>
            </a:r>
            <a:r>
              <a:rPr dirty="0">
                <a:solidFill>
                  <a:srgbClr val="000000"/>
                </a:solidFill>
              </a:rPr>
              <a:t>of </a:t>
            </a:r>
            <a:r>
              <a:rPr spc="-5" dirty="0">
                <a:solidFill>
                  <a:srgbClr val="000000"/>
                </a:solidFill>
              </a:rPr>
              <a:t>14)</a:t>
            </a:r>
          </a:p>
        </p:txBody>
      </p:sp>
      <p:grpSp>
        <p:nvGrpSpPr>
          <p:cNvPr id="3" name="object 3"/>
          <p:cNvGrpSpPr/>
          <p:nvPr/>
        </p:nvGrpSpPr>
        <p:grpSpPr>
          <a:xfrm>
            <a:off x="1676401" y="1780032"/>
            <a:ext cx="8888095" cy="2987040"/>
            <a:chOff x="152400" y="1780032"/>
            <a:chExt cx="8888095" cy="2987040"/>
          </a:xfrm>
        </p:grpSpPr>
        <p:sp>
          <p:nvSpPr>
            <p:cNvPr id="4" name="object 4"/>
            <p:cNvSpPr/>
            <p:nvPr/>
          </p:nvSpPr>
          <p:spPr>
            <a:xfrm>
              <a:off x="152400" y="1804416"/>
              <a:ext cx="4296156" cy="296265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692396" y="1780032"/>
              <a:ext cx="4347972" cy="2987040"/>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2990469" y="5110354"/>
            <a:ext cx="1789430" cy="422275"/>
          </a:xfrm>
          <a:prstGeom prst="rect">
            <a:avLst/>
          </a:prstGeom>
        </p:spPr>
        <p:txBody>
          <a:bodyPr vert="horz" wrap="square" lIns="0" tIns="12700" rIns="0" bIns="0" rtlCol="0">
            <a:spAutoFit/>
          </a:bodyPr>
          <a:lstStyle/>
          <a:p>
            <a:pPr marL="12700">
              <a:spcBef>
                <a:spcPts val="100"/>
              </a:spcBef>
            </a:pPr>
            <a:r>
              <a:rPr sz="2600" dirty="0">
                <a:latin typeface="Arial"/>
                <a:cs typeface="Arial"/>
              </a:rPr>
              <a:t>Optical</a:t>
            </a:r>
            <a:r>
              <a:rPr sz="2600" spc="-80" dirty="0">
                <a:latin typeface="Arial"/>
                <a:cs typeface="Arial"/>
              </a:rPr>
              <a:t> </a:t>
            </a:r>
            <a:r>
              <a:rPr sz="2600" dirty="0">
                <a:latin typeface="Arial"/>
                <a:cs typeface="Arial"/>
              </a:rPr>
              <a:t>Disc</a:t>
            </a:r>
            <a:endParaRPr sz="2600">
              <a:latin typeface="Arial"/>
              <a:cs typeface="Arial"/>
            </a:endParaRP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34</a:t>
            </a:fld>
            <a:endParaRPr dirty="0"/>
          </a:p>
        </p:txBody>
      </p:sp>
      <p:sp>
        <p:nvSpPr>
          <p:cNvPr id="7" name="object 7"/>
          <p:cNvSpPr txBox="1"/>
          <p:nvPr/>
        </p:nvSpPr>
        <p:spPr>
          <a:xfrm>
            <a:off x="7320789" y="5110354"/>
            <a:ext cx="2140585" cy="422275"/>
          </a:xfrm>
          <a:prstGeom prst="rect">
            <a:avLst/>
          </a:prstGeom>
        </p:spPr>
        <p:txBody>
          <a:bodyPr vert="horz" wrap="square" lIns="0" tIns="12700" rIns="0" bIns="0" rtlCol="0">
            <a:spAutoFit/>
          </a:bodyPr>
          <a:lstStyle/>
          <a:p>
            <a:pPr marL="12700">
              <a:spcBef>
                <a:spcPts val="100"/>
              </a:spcBef>
            </a:pPr>
            <a:r>
              <a:rPr sz="2600" dirty="0">
                <a:latin typeface="Arial"/>
                <a:cs typeface="Arial"/>
              </a:rPr>
              <a:t>Cloud</a:t>
            </a:r>
            <a:r>
              <a:rPr sz="2600" spc="-70" dirty="0">
                <a:latin typeface="Arial"/>
                <a:cs typeface="Arial"/>
              </a:rPr>
              <a:t> </a:t>
            </a:r>
            <a:r>
              <a:rPr sz="2600" dirty="0">
                <a:latin typeface="Arial"/>
                <a:cs typeface="Arial"/>
              </a:rPr>
              <a:t>Storage</a:t>
            </a:r>
            <a:endParaRPr sz="26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4372482" y="248158"/>
            <a:ext cx="3448050" cy="574040"/>
          </a:xfrm>
          <a:prstGeom prst="rect">
            <a:avLst/>
          </a:prstGeom>
        </p:spPr>
        <p:txBody>
          <a:bodyPr vert="horz" wrap="square" lIns="0" tIns="12700" rIns="0" bIns="0" rtlCol="0">
            <a:spAutoFit/>
          </a:bodyPr>
          <a:lstStyle/>
          <a:p>
            <a:pPr marL="12700">
              <a:spcBef>
                <a:spcPts val="100"/>
              </a:spcBef>
            </a:pPr>
            <a:r>
              <a:rPr spc="-5" dirty="0"/>
              <a:t>The </a:t>
            </a:r>
            <a:r>
              <a:rPr spc="-25" dirty="0"/>
              <a:t>Web </a:t>
            </a:r>
            <a:r>
              <a:rPr spc="-5" dirty="0"/>
              <a:t>(1 </a:t>
            </a:r>
            <a:r>
              <a:rPr dirty="0"/>
              <a:t>of</a:t>
            </a:r>
            <a:r>
              <a:rPr spc="-30" dirty="0"/>
              <a:t> </a:t>
            </a:r>
            <a:r>
              <a:rPr spc="-5" dirty="0"/>
              <a:t>8)</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35</a:t>
            </a:fld>
            <a:endParaRPr dirty="0"/>
          </a:p>
        </p:txBody>
      </p:sp>
      <p:sp>
        <p:nvSpPr>
          <p:cNvPr id="7" name="object 7"/>
          <p:cNvSpPr txBox="1"/>
          <p:nvPr/>
        </p:nvSpPr>
        <p:spPr>
          <a:xfrm>
            <a:off x="1831340" y="1319529"/>
            <a:ext cx="8491220" cy="1732280"/>
          </a:xfrm>
          <a:prstGeom prst="rect">
            <a:avLst/>
          </a:prstGeom>
        </p:spPr>
        <p:txBody>
          <a:bodyPr vert="horz" wrap="square" lIns="0" tIns="12065" rIns="0" bIns="0" rtlCol="0">
            <a:spAutoFit/>
          </a:bodyPr>
          <a:lstStyle/>
          <a:p>
            <a:pPr marL="476884" marR="5080" indent="-464820">
              <a:spcBef>
                <a:spcPts val="95"/>
              </a:spcBef>
              <a:buClr>
                <a:srgbClr val="89288F"/>
              </a:buClr>
              <a:buChar char="•"/>
              <a:tabLst>
                <a:tab pos="476884" algn="l"/>
                <a:tab pos="477520" algn="l"/>
              </a:tabLst>
            </a:pPr>
            <a:r>
              <a:rPr sz="2800" spc="-5" dirty="0">
                <a:latin typeface="Arial"/>
                <a:cs typeface="Arial"/>
              </a:rPr>
              <a:t>The </a:t>
            </a:r>
            <a:r>
              <a:rPr sz="2800" b="1" spc="-5" dirty="0">
                <a:latin typeface="Arial"/>
                <a:cs typeface="Arial"/>
              </a:rPr>
              <a:t>Internet </a:t>
            </a:r>
            <a:r>
              <a:rPr sz="2800" spc="-5" dirty="0">
                <a:latin typeface="Arial"/>
                <a:cs typeface="Arial"/>
              </a:rPr>
              <a:t>is a </a:t>
            </a:r>
            <a:r>
              <a:rPr sz="2800" dirty="0">
                <a:latin typeface="Arial"/>
                <a:cs typeface="Arial"/>
              </a:rPr>
              <a:t>worldwide collection of computer  networks that connects millions </a:t>
            </a:r>
            <a:r>
              <a:rPr sz="2800" spc="-5" dirty="0">
                <a:latin typeface="Arial"/>
                <a:cs typeface="Arial"/>
              </a:rPr>
              <a:t>of </a:t>
            </a:r>
            <a:r>
              <a:rPr sz="2800" dirty="0">
                <a:latin typeface="Arial"/>
                <a:cs typeface="Arial"/>
              </a:rPr>
              <a:t>businesses,  government agencies, educational institutions, and  individual</a:t>
            </a:r>
            <a:endParaRPr sz="2800">
              <a:latin typeface="Arial"/>
              <a:cs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2587" y="233884"/>
            <a:ext cx="3447415" cy="574675"/>
          </a:xfrm>
          <a:prstGeom prst="rect">
            <a:avLst/>
          </a:prstGeom>
        </p:spPr>
        <p:txBody>
          <a:bodyPr vert="horz" wrap="square" lIns="0" tIns="12700" rIns="0" bIns="0" rtlCol="0">
            <a:spAutoFit/>
          </a:bodyPr>
          <a:lstStyle/>
          <a:p>
            <a:pPr marL="12700">
              <a:spcBef>
                <a:spcPts val="100"/>
              </a:spcBef>
            </a:pPr>
            <a:r>
              <a:rPr dirty="0">
                <a:solidFill>
                  <a:srgbClr val="000000"/>
                </a:solidFill>
              </a:rPr>
              <a:t>The </a:t>
            </a:r>
            <a:r>
              <a:rPr spc="-25" dirty="0">
                <a:solidFill>
                  <a:srgbClr val="000000"/>
                </a:solidFill>
              </a:rPr>
              <a:t>Web </a:t>
            </a:r>
            <a:r>
              <a:rPr dirty="0">
                <a:solidFill>
                  <a:srgbClr val="000000"/>
                </a:solidFill>
              </a:rPr>
              <a:t>(2 of</a:t>
            </a:r>
            <a:r>
              <a:rPr spc="-80" dirty="0">
                <a:solidFill>
                  <a:srgbClr val="000000"/>
                </a:solidFill>
              </a:rPr>
              <a:t> </a:t>
            </a:r>
            <a:r>
              <a:rPr dirty="0">
                <a:solidFill>
                  <a:srgbClr val="000000"/>
                </a:solidFill>
              </a:rPr>
              <a:t>8)</a:t>
            </a:r>
          </a:p>
        </p:txBody>
      </p:sp>
      <p:sp>
        <p:nvSpPr>
          <p:cNvPr id="3" name="object 3"/>
          <p:cNvSpPr txBox="1"/>
          <p:nvPr/>
        </p:nvSpPr>
        <p:spPr>
          <a:xfrm>
            <a:off x="1907540" y="5507532"/>
            <a:ext cx="8089900" cy="574040"/>
          </a:xfrm>
          <a:prstGeom prst="rect">
            <a:avLst/>
          </a:prstGeom>
        </p:spPr>
        <p:txBody>
          <a:bodyPr vert="horz" wrap="square" lIns="0" tIns="12700" rIns="0" bIns="0" rtlCol="0">
            <a:spAutoFit/>
          </a:bodyPr>
          <a:lstStyle/>
          <a:p>
            <a:pPr marL="12700" marR="5080">
              <a:spcBef>
                <a:spcPts val="100"/>
              </a:spcBef>
            </a:pPr>
            <a:r>
              <a:rPr b="1" dirty="0">
                <a:latin typeface="Arial"/>
                <a:cs typeface="Arial"/>
              </a:rPr>
              <a:t>Figure </a:t>
            </a:r>
            <a:r>
              <a:rPr b="1" spc="-5" dirty="0">
                <a:latin typeface="Arial"/>
                <a:cs typeface="Arial"/>
              </a:rPr>
              <a:t>1-27 </a:t>
            </a:r>
            <a:r>
              <a:rPr dirty="0">
                <a:latin typeface="Arial"/>
                <a:cs typeface="Arial"/>
              </a:rPr>
              <a:t>The </a:t>
            </a:r>
            <a:r>
              <a:rPr spc="-5" dirty="0">
                <a:latin typeface="Arial"/>
                <a:cs typeface="Arial"/>
              </a:rPr>
              <a:t>Internet is the largest computer </a:t>
            </a:r>
            <a:r>
              <a:rPr spc="-10" dirty="0">
                <a:latin typeface="Arial"/>
                <a:cs typeface="Arial"/>
              </a:rPr>
              <a:t>network, </a:t>
            </a:r>
            <a:r>
              <a:rPr spc="-5" dirty="0">
                <a:latin typeface="Arial"/>
                <a:cs typeface="Arial"/>
              </a:rPr>
              <a:t>connecting millions </a:t>
            </a:r>
            <a:r>
              <a:rPr dirty="0">
                <a:latin typeface="Arial"/>
                <a:cs typeface="Arial"/>
              </a:rPr>
              <a:t>of  </a:t>
            </a:r>
            <a:r>
              <a:rPr spc="-5" dirty="0">
                <a:latin typeface="Arial"/>
                <a:cs typeface="Arial"/>
              </a:rPr>
              <a:t>computers and devices around </a:t>
            </a:r>
            <a:r>
              <a:rPr dirty="0">
                <a:latin typeface="Arial"/>
                <a:cs typeface="Arial"/>
              </a:rPr>
              <a:t>the</a:t>
            </a:r>
            <a:r>
              <a:rPr spc="40" dirty="0">
                <a:latin typeface="Arial"/>
                <a:cs typeface="Arial"/>
              </a:rPr>
              <a:t> </a:t>
            </a:r>
            <a:r>
              <a:rPr spc="-10" dirty="0">
                <a:latin typeface="Arial"/>
                <a:cs typeface="Arial"/>
              </a:rPr>
              <a:t>world.</a:t>
            </a:r>
            <a:endParaRPr>
              <a:latin typeface="Arial"/>
              <a:cs typeface="Arial"/>
            </a:endParaRPr>
          </a:p>
        </p:txBody>
      </p:sp>
      <p:sp>
        <p:nvSpPr>
          <p:cNvPr id="4" name="object 4"/>
          <p:cNvSpPr/>
          <p:nvPr/>
        </p:nvSpPr>
        <p:spPr>
          <a:xfrm>
            <a:off x="3688079" y="1295400"/>
            <a:ext cx="4998720" cy="3791712"/>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4372482" y="248158"/>
            <a:ext cx="3448050" cy="574040"/>
          </a:xfrm>
          <a:prstGeom prst="rect">
            <a:avLst/>
          </a:prstGeom>
        </p:spPr>
        <p:txBody>
          <a:bodyPr vert="horz" wrap="square" lIns="0" tIns="12700" rIns="0" bIns="0" rtlCol="0">
            <a:spAutoFit/>
          </a:bodyPr>
          <a:lstStyle/>
          <a:p>
            <a:pPr marL="12700">
              <a:spcBef>
                <a:spcPts val="100"/>
              </a:spcBef>
            </a:pPr>
            <a:r>
              <a:rPr spc="-5" dirty="0"/>
              <a:t>The </a:t>
            </a:r>
            <a:r>
              <a:rPr spc="-25" dirty="0"/>
              <a:t>Web </a:t>
            </a:r>
            <a:r>
              <a:rPr spc="-5" dirty="0"/>
              <a:t>(3 </a:t>
            </a:r>
            <a:r>
              <a:rPr dirty="0"/>
              <a:t>of</a:t>
            </a:r>
            <a:r>
              <a:rPr spc="-35" dirty="0"/>
              <a:t> </a:t>
            </a:r>
            <a:r>
              <a:rPr spc="-5" dirty="0"/>
              <a:t>8)</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37</a:t>
            </a:fld>
            <a:endParaRPr dirty="0"/>
          </a:p>
        </p:txBody>
      </p:sp>
      <p:sp>
        <p:nvSpPr>
          <p:cNvPr id="7" name="object 7"/>
          <p:cNvSpPr txBox="1"/>
          <p:nvPr/>
        </p:nvSpPr>
        <p:spPr>
          <a:xfrm>
            <a:off x="1831340" y="1319529"/>
            <a:ext cx="8472170" cy="4549140"/>
          </a:xfrm>
          <a:prstGeom prst="rect">
            <a:avLst/>
          </a:prstGeom>
        </p:spPr>
        <p:txBody>
          <a:bodyPr vert="horz" wrap="square" lIns="0" tIns="12065" rIns="0" bIns="0" rtlCol="0">
            <a:spAutoFit/>
          </a:bodyPr>
          <a:lstStyle/>
          <a:p>
            <a:pPr marL="476884" marR="5080" indent="-464820">
              <a:spcBef>
                <a:spcPts val="95"/>
              </a:spcBef>
              <a:buClr>
                <a:srgbClr val="89288F"/>
              </a:buClr>
              <a:buChar char="•"/>
              <a:tabLst>
                <a:tab pos="476884" algn="l"/>
                <a:tab pos="477520" algn="l"/>
              </a:tabLst>
            </a:pPr>
            <a:r>
              <a:rPr sz="2800" spc="-5" dirty="0">
                <a:latin typeface="Arial"/>
                <a:cs typeface="Arial"/>
              </a:rPr>
              <a:t>The </a:t>
            </a:r>
            <a:r>
              <a:rPr sz="2800" spc="-10" dirty="0">
                <a:latin typeface="Arial"/>
                <a:cs typeface="Arial"/>
              </a:rPr>
              <a:t>World </a:t>
            </a:r>
            <a:r>
              <a:rPr sz="2800" spc="-5" dirty="0">
                <a:latin typeface="Arial"/>
                <a:cs typeface="Arial"/>
              </a:rPr>
              <a:t>Wide </a:t>
            </a:r>
            <a:r>
              <a:rPr sz="2800" spc="-20" dirty="0">
                <a:latin typeface="Arial"/>
                <a:cs typeface="Arial"/>
              </a:rPr>
              <a:t>Web </a:t>
            </a:r>
            <a:r>
              <a:rPr sz="2800" dirty="0">
                <a:latin typeface="Arial"/>
                <a:cs typeface="Arial"/>
              </a:rPr>
              <a:t>(or web, for short) </a:t>
            </a:r>
            <a:r>
              <a:rPr sz="2800" spc="-5" dirty="0">
                <a:latin typeface="Arial"/>
                <a:cs typeface="Arial"/>
              </a:rPr>
              <a:t>is a </a:t>
            </a:r>
            <a:r>
              <a:rPr sz="2800" dirty="0">
                <a:latin typeface="Arial"/>
                <a:cs typeface="Arial"/>
              </a:rPr>
              <a:t>global  library of information available </a:t>
            </a:r>
            <a:r>
              <a:rPr sz="2800" spc="-5" dirty="0">
                <a:latin typeface="Arial"/>
                <a:cs typeface="Arial"/>
              </a:rPr>
              <a:t>to </a:t>
            </a:r>
            <a:r>
              <a:rPr sz="2800" dirty="0">
                <a:latin typeface="Arial"/>
                <a:cs typeface="Arial"/>
              </a:rPr>
              <a:t>anyone  connected </a:t>
            </a:r>
            <a:r>
              <a:rPr sz="2800" spc="-5" dirty="0">
                <a:latin typeface="Arial"/>
                <a:cs typeface="Arial"/>
              </a:rPr>
              <a:t>to the</a:t>
            </a:r>
            <a:r>
              <a:rPr sz="2800" spc="5" dirty="0">
                <a:latin typeface="Arial"/>
                <a:cs typeface="Arial"/>
              </a:rPr>
              <a:t> </a:t>
            </a:r>
            <a:r>
              <a:rPr sz="2800" dirty="0">
                <a:latin typeface="Arial"/>
                <a:cs typeface="Arial"/>
              </a:rPr>
              <a:t>Internet</a:t>
            </a:r>
            <a:endParaRPr sz="2800">
              <a:latin typeface="Arial"/>
              <a:cs typeface="Arial"/>
            </a:endParaRPr>
          </a:p>
          <a:p>
            <a:pPr marL="476884" marR="563245" indent="-464820">
              <a:spcBef>
                <a:spcPts val="675"/>
              </a:spcBef>
              <a:buClr>
                <a:srgbClr val="89288F"/>
              </a:buClr>
              <a:buChar char="•"/>
              <a:tabLst>
                <a:tab pos="476884" algn="l"/>
                <a:tab pos="477520" algn="l"/>
              </a:tabLst>
            </a:pPr>
            <a:r>
              <a:rPr sz="2800" spc="-5" dirty="0">
                <a:latin typeface="Arial"/>
                <a:cs typeface="Arial"/>
              </a:rPr>
              <a:t>The </a:t>
            </a:r>
            <a:r>
              <a:rPr sz="2800" b="1" spc="-5" dirty="0">
                <a:latin typeface="Arial"/>
                <a:cs typeface="Arial"/>
              </a:rPr>
              <a:t>web </a:t>
            </a:r>
            <a:r>
              <a:rPr sz="2800" dirty="0">
                <a:latin typeface="Arial"/>
                <a:cs typeface="Arial"/>
              </a:rPr>
              <a:t>consists </a:t>
            </a:r>
            <a:r>
              <a:rPr sz="2800" spc="-5" dirty="0">
                <a:latin typeface="Arial"/>
                <a:cs typeface="Arial"/>
              </a:rPr>
              <a:t>of a worldwide </a:t>
            </a:r>
            <a:r>
              <a:rPr sz="2800" dirty="0">
                <a:latin typeface="Arial"/>
                <a:cs typeface="Arial"/>
              </a:rPr>
              <a:t>collection of  electronic documents, each </a:t>
            </a:r>
            <a:r>
              <a:rPr sz="2800" spc="-5" dirty="0">
                <a:latin typeface="Arial"/>
                <a:cs typeface="Arial"/>
              </a:rPr>
              <a:t>of which is </a:t>
            </a:r>
            <a:r>
              <a:rPr sz="2800" dirty="0">
                <a:latin typeface="Arial"/>
                <a:cs typeface="Arial"/>
              </a:rPr>
              <a:t>called </a:t>
            </a:r>
            <a:r>
              <a:rPr sz="2800" spc="-5" dirty="0">
                <a:latin typeface="Arial"/>
                <a:cs typeface="Arial"/>
              </a:rPr>
              <a:t>a  </a:t>
            </a:r>
            <a:r>
              <a:rPr sz="2800" b="1" spc="-5" dirty="0">
                <a:latin typeface="Arial"/>
                <a:cs typeface="Arial"/>
              </a:rPr>
              <a:t>webpage</a:t>
            </a:r>
            <a:endParaRPr sz="2800">
              <a:latin typeface="Arial"/>
              <a:cs typeface="Arial"/>
            </a:endParaRPr>
          </a:p>
          <a:p>
            <a:pPr marL="477520" indent="-464820">
              <a:spcBef>
                <a:spcPts val="675"/>
              </a:spcBef>
              <a:buClr>
                <a:srgbClr val="89288F"/>
              </a:buClr>
              <a:buChar char="•"/>
              <a:tabLst>
                <a:tab pos="476884" algn="l"/>
                <a:tab pos="477520" algn="l"/>
              </a:tabLst>
            </a:pPr>
            <a:r>
              <a:rPr sz="2800" spc="-5" dirty="0">
                <a:latin typeface="Arial"/>
                <a:cs typeface="Arial"/>
              </a:rPr>
              <a:t>A </a:t>
            </a:r>
            <a:r>
              <a:rPr sz="2800" b="1" spc="-5" dirty="0">
                <a:latin typeface="Arial"/>
                <a:cs typeface="Arial"/>
              </a:rPr>
              <a:t>website </a:t>
            </a:r>
            <a:r>
              <a:rPr sz="2800" spc="-5" dirty="0">
                <a:latin typeface="Arial"/>
                <a:cs typeface="Arial"/>
              </a:rPr>
              <a:t>is a </a:t>
            </a:r>
            <a:r>
              <a:rPr sz="2800" dirty="0">
                <a:latin typeface="Arial"/>
                <a:cs typeface="Arial"/>
              </a:rPr>
              <a:t>collection of </a:t>
            </a:r>
            <a:r>
              <a:rPr sz="2800" spc="-5" dirty="0">
                <a:latin typeface="Arial"/>
                <a:cs typeface="Arial"/>
              </a:rPr>
              <a:t>related</a:t>
            </a:r>
            <a:r>
              <a:rPr sz="2800" spc="-125" dirty="0">
                <a:latin typeface="Arial"/>
                <a:cs typeface="Arial"/>
              </a:rPr>
              <a:t> </a:t>
            </a:r>
            <a:r>
              <a:rPr sz="2800" spc="-5" dirty="0">
                <a:latin typeface="Arial"/>
                <a:cs typeface="Arial"/>
              </a:rPr>
              <a:t>webpages</a:t>
            </a:r>
            <a:endParaRPr sz="2800">
              <a:latin typeface="Arial"/>
              <a:cs typeface="Arial"/>
            </a:endParaRPr>
          </a:p>
          <a:p>
            <a:pPr marL="476884" marR="340995" indent="-464820">
              <a:spcBef>
                <a:spcPts val="670"/>
              </a:spcBef>
              <a:buClr>
                <a:srgbClr val="89288F"/>
              </a:buClr>
              <a:buChar char="•"/>
              <a:tabLst>
                <a:tab pos="476884" algn="l"/>
                <a:tab pos="477520" algn="l"/>
              </a:tabLst>
            </a:pPr>
            <a:r>
              <a:rPr sz="2800" spc="-5" dirty="0">
                <a:latin typeface="Arial"/>
                <a:cs typeface="Arial"/>
              </a:rPr>
              <a:t>A </a:t>
            </a:r>
            <a:r>
              <a:rPr sz="2800" b="1" spc="-5" dirty="0">
                <a:latin typeface="Arial"/>
                <a:cs typeface="Arial"/>
              </a:rPr>
              <a:t>web server </a:t>
            </a:r>
            <a:r>
              <a:rPr sz="2800" spc="-5" dirty="0">
                <a:latin typeface="Arial"/>
                <a:cs typeface="Arial"/>
              </a:rPr>
              <a:t>is a computer </a:t>
            </a:r>
            <a:r>
              <a:rPr sz="2800" dirty="0">
                <a:latin typeface="Arial"/>
                <a:cs typeface="Arial"/>
              </a:rPr>
              <a:t>that </a:t>
            </a:r>
            <a:r>
              <a:rPr sz="2800" spc="-5" dirty="0">
                <a:latin typeface="Arial"/>
                <a:cs typeface="Arial"/>
              </a:rPr>
              <a:t>delivers  </a:t>
            </a:r>
            <a:r>
              <a:rPr sz="2800" dirty="0">
                <a:latin typeface="Arial"/>
                <a:cs typeface="Arial"/>
              </a:rPr>
              <a:t>requested webpages </a:t>
            </a:r>
            <a:r>
              <a:rPr sz="2800" spc="-5" dirty="0">
                <a:latin typeface="Arial"/>
                <a:cs typeface="Arial"/>
              </a:rPr>
              <a:t>to </a:t>
            </a:r>
            <a:r>
              <a:rPr sz="2800" dirty="0">
                <a:latin typeface="Arial"/>
                <a:cs typeface="Arial"/>
              </a:rPr>
              <a:t>your computer or mobile  device</a:t>
            </a:r>
            <a:endParaRPr sz="28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0202" y="348184"/>
            <a:ext cx="3447415" cy="574675"/>
          </a:xfrm>
          <a:prstGeom prst="rect">
            <a:avLst/>
          </a:prstGeom>
        </p:spPr>
        <p:txBody>
          <a:bodyPr vert="horz" wrap="square" lIns="0" tIns="12700" rIns="0" bIns="0" rtlCol="0">
            <a:spAutoFit/>
          </a:bodyPr>
          <a:lstStyle/>
          <a:p>
            <a:pPr marL="12700">
              <a:spcBef>
                <a:spcPts val="100"/>
              </a:spcBef>
            </a:pPr>
            <a:r>
              <a:rPr dirty="0">
                <a:solidFill>
                  <a:srgbClr val="000000"/>
                </a:solidFill>
              </a:rPr>
              <a:t>The </a:t>
            </a:r>
            <a:r>
              <a:rPr spc="-25" dirty="0">
                <a:solidFill>
                  <a:srgbClr val="000000"/>
                </a:solidFill>
              </a:rPr>
              <a:t>Web </a:t>
            </a:r>
            <a:r>
              <a:rPr dirty="0">
                <a:solidFill>
                  <a:srgbClr val="000000"/>
                </a:solidFill>
              </a:rPr>
              <a:t>(4 of</a:t>
            </a:r>
            <a:r>
              <a:rPr spc="-70" dirty="0">
                <a:solidFill>
                  <a:srgbClr val="000000"/>
                </a:solidFill>
              </a:rPr>
              <a:t> </a:t>
            </a:r>
            <a:r>
              <a:rPr spc="-5" dirty="0">
                <a:solidFill>
                  <a:srgbClr val="000000"/>
                </a:solidFill>
              </a:rPr>
              <a:t>8)</a:t>
            </a:r>
          </a:p>
        </p:txBody>
      </p:sp>
      <p:sp>
        <p:nvSpPr>
          <p:cNvPr id="3" name="object 3"/>
          <p:cNvSpPr/>
          <p:nvPr/>
        </p:nvSpPr>
        <p:spPr>
          <a:xfrm>
            <a:off x="2542033" y="1524000"/>
            <a:ext cx="7184135" cy="32004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907540" y="4990034"/>
            <a:ext cx="8202930" cy="1123315"/>
          </a:xfrm>
          <a:prstGeom prst="rect">
            <a:avLst/>
          </a:prstGeom>
        </p:spPr>
        <p:txBody>
          <a:bodyPr vert="horz" wrap="square" lIns="0" tIns="12700" rIns="0" bIns="0" rtlCol="0">
            <a:spAutoFit/>
          </a:bodyPr>
          <a:lstStyle/>
          <a:p>
            <a:pPr marL="12700" marR="5080">
              <a:spcBef>
                <a:spcPts val="100"/>
              </a:spcBef>
            </a:pPr>
            <a:r>
              <a:rPr b="1" dirty="0">
                <a:latin typeface="Arial"/>
                <a:cs typeface="Arial"/>
              </a:rPr>
              <a:t>Figure </a:t>
            </a:r>
            <a:r>
              <a:rPr b="1" spc="-5" dirty="0">
                <a:latin typeface="Arial"/>
                <a:cs typeface="Arial"/>
              </a:rPr>
              <a:t>1-28 </a:t>
            </a:r>
            <a:r>
              <a:rPr spc="-10" dirty="0">
                <a:latin typeface="Arial"/>
                <a:cs typeface="Arial"/>
              </a:rPr>
              <a:t>Webpages, </a:t>
            </a:r>
            <a:r>
              <a:rPr spc="-5" dirty="0">
                <a:latin typeface="Arial"/>
                <a:cs typeface="Arial"/>
              </a:rPr>
              <a:t>such </a:t>
            </a:r>
            <a:r>
              <a:rPr dirty="0">
                <a:latin typeface="Arial"/>
                <a:cs typeface="Arial"/>
              </a:rPr>
              <a:t>as the </a:t>
            </a:r>
            <a:r>
              <a:rPr spc="-5" dirty="0">
                <a:latin typeface="Arial"/>
                <a:cs typeface="Arial"/>
              </a:rPr>
              <a:t>one </a:t>
            </a:r>
            <a:r>
              <a:rPr spc="-15" dirty="0">
                <a:latin typeface="Arial"/>
                <a:cs typeface="Arial"/>
              </a:rPr>
              <a:t>shown </a:t>
            </a:r>
            <a:r>
              <a:rPr spc="-5" dirty="0">
                <a:latin typeface="Arial"/>
                <a:cs typeface="Arial"/>
              </a:rPr>
              <a:t>here, can display text, graphics,  audio, and video on a computer or mobile device. Pointing </a:t>
            </a:r>
            <a:r>
              <a:rPr dirty="0">
                <a:latin typeface="Arial"/>
                <a:cs typeface="Arial"/>
              </a:rPr>
              <a:t>to </a:t>
            </a:r>
            <a:r>
              <a:rPr spc="-5" dirty="0">
                <a:latin typeface="Arial"/>
                <a:cs typeface="Arial"/>
              </a:rPr>
              <a:t>a link </a:t>
            </a:r>
            <a:r>
              <a:rPr spc="-10" dirty="0">
                <a:latin typeface="Arial"/>
                <a:cs typeface="Arial"/>
              </a:rPr>
              <a:t>on </a:t>
            </a:r>
            <a:r>
              <a:rPr dirty="0">
                <a:latin typeface="Arial"/>
                <a:cs typeface="Arial"/>
              </a:rPr>
              <a:t>the </a:t>
            </a:r>
            <a:r>
              <a:rPr spc="-5" dirty="0">
                <a:latin typeface="Arial"/>
                <a:cs typeface="Arial"/>
              </a:rPr>
              <a:t>screen  typically changes </a:t>
            </a:r>
            <a:r>
              <a:rPr dirty="0">
                <a:latin typeface="Arial"/>
                <a:cs typeface="Arial"/>
              </a:rPr>
              <a:t>the </a:t>
            </a:r>
            <a:r>
              <a:rPr spc="-5" dirty="0">
                <a:latin typeface="Arial"/>
                <a:cs typeface="Arial"/>
              </a:rPr>
              <a:t>shape </a:t>
            </a:r>
            <a:r>
              <a:rPr dirty="0">
                <a:latin typeface="Arial"/>
                <a:cs typeface="Arial"/>
              </a:rPr>
              <a:t>of </a:t>
            </a:r>
            <a:r>
              <a:rPr spc="-5" dirty="0">
                <a:latin typeface="Arial"/>
                <a:cs typeface="Arial"/>
              </a:rPr>
              <a:t>the pointer </a:t>
            </a:r>
            <a:r>
              <a:rPr dirty="0">
                <a:latin typeface="Arial"/>
                <a:cs typeface="Arial"/>
              </a:rPr>
              <a:t>to </a:t>
            </a:r>
            <a:r>
              <a:rPr spc="-5" dirty="0">
                <a:latin typeface="Arial"/>
                <a:cs typeface="Arial"/>
              </a:rPr>
              <a:t>a small hand </a:t>
            </a:r>
            <a:r>
              <a:rPr spc="-15" dirty="0">
                <a:latin typeface="Arial"/>
                <a:cs typeface="Arial"/>
              </a:rPr>
              <a:t>with </a:t>
            </a:r>
            <a:r>
              <a:rPr spc="-5" dirty="0">
                <a:latin typeface="Arial"/>
                <a:cs typeface="Arial"/>
              </a:rPr>
              <a:t>a pointing index  </a:t>
            </a:r>
            <a:r>
              <a:rPr spc="-20" dirty="0">
                <a:latin typeface="Arial"/>
                <a:cs typeface="Arial"/>
              </a:rPr>
              <a:t>finger.</a:t>
            </a:r>
            <a:endParaRPr>
              <a:latin typeface="Arial"/>
              <a:cs typeface="Arial"/>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5597" y="271984"/>
            <a:ext cx="3448050" cy="574675"/>
          </a:xfrm>
          <a:prstGeom prst="rect">
            <a:avLst/>
          </a:prstGeom>
        </p:spPr>
        <p:txBody>
          <a:bodyPr vert="horz" wrap="square" lIns="0" tIns="12700" rIns="0" bIns="0" rtlCol="0">
            <a:spAutoFit/>
          </a:bodyPr>
          <a:lstStyle/>
          <a:p>
            <a:pPr marL="12700">
              <a:spcBef>
                <a:spcPts val="100"/>
              </a:spcBef>
            </a:pPr>
            <a:r>
              <a:rPr dirty="0">
                <a:solidFill>
                  <a:srgbClr val="000000"/>
                </a:solidFill>
              </a:rPr>
              <a:t>The </a:t>
            </a:r>
            <a:r>
              <a:rPr spc="-25" dirty="0">
                <a:solidFill>
                  <a:srgbClr val="000000"/>
                </a:solidFill>
              </a:rPr>
              <a:t>Web </a:t>
            </a:r>
            <a:r>
              <a:rPr dirty="0">
                <a:solidFill>
                  <a:srgbClr val="000000"/>
                </a:solidFill>
              </a:rPr>
              <a:t>(5 of</a:t>
            </a:r>
            <a:r>
              <a:rPr spc="-75" dirty="0">
                <a:solidFill>
                  <a:srgbClr val="000000"/>
                </a:solidFill>
              </a:rPr>
              <a:t> </a:t>
            </a:r>
            <a:r>
              <a:rPr dirty="0">
                <a:solidFill>
                  <a:srgbClr val="000000"/>
                </a:solidFill>
              </a:rPr>
              <a:t>8)</a:t>
            </a:r>
          </a:p>
        </p:txBody>
      </p:sp>
      <p:sp>
        <p:nvSpPr>
          <p:cNvPr id="3" name="object 3"/>
          <p:cNvSpPr txBox="1"/>
          <p:nvPr/>
        </p:nvSpPr>
        <p:spPr>
          <a:xfrm>
            <a:off x="1779524" y="1087069"/>
            <a:ext cx="8342630" cy="1305560"/>
          </a:xfrm>
          <a:prstGeom prst="rect">
            <a:avLst/>
          </a:prstGeom>
        </p:spPr>
        <p:txBody>
          <a:bodyPr vert="horz" wrap="square" lIns="0" tIns="12065" rIns="0" bIns="0" rtlCol="0">
            <a:spAutoFit/>
          </a:bodyPr>
          <a:lstStyle/>
          <a:p>
            <a:pPr marL="476884" marR="5080" indent="-464820">
              <a:spcBef>
                <a:spcPts val="95"/>
              </a:spcBef>
              <a:buClr>
                <a:srgbClr val="89288F"/>
              </a:buClr>
              <a:buChar char="•"/>
              <a:tabLst>
                <a:tab pos="476884" algn="l"/>
                <a:tab pos="477520" algn="l"/>
              </a:tabLst>
            </a:pPr>
            <a:r>
              <a:rPr sz="2800" spc="-5" dirty="0">
                <a:latin typeface="Arial"/>
                <a:cs typeface="Arial"/>
              </a:rPr>
              <a:t>A </a:t>
            </a:r>
            <a:r>
              <a:rPr sz="2800" b="1" spc="-5" dirty="0">
                <a:latin typeface="Arial"/>
                <a:cs typeface="Arial"/>
              </a:rPr>
              <a:t>browser </a:t>
            </a:r>
            <a:r>
              <a:rPr sz="2800" spc="-5" dirty="0">
                <a:latin typeface="Arial"/>
                <a:cs typeface="Arial"/>
              </a:rPr>
              <a:t>is software </a:t>
            </a:r>
            <a:r>
              <a:rPr sz="2800" dirty="0">
                <a:latin typeface="Arial"/>
                <a:cs typeface="Arial"/>
              </a:rPr>
              <a:t>that </a:t>
            </a:r>
            <a:r>
              <a:rPr sz="2800" spc="-5" dirty="0">
                <a:latin typeface="Arial"/>
                <a:cs typeface="Arial"/>
              </a:rPr>
              <a:t>enables </a:t>
            </a:r>
            <a:r>
              <a:rPr sz="2800" dirty="0">
                <a:latin typeface="Arial"/>
                <a:cs typeface="Arial"/>
              </a:rPr>
              <a:t>users </a:t>
            </a:r>
            <a:r>
              <a:rPr sz="2800" spc="-5" dirty="0">
                <a:latin typeface="Arial"/>
                <a:cs typeface="Arial"/>
              </a:rPr>
              <a:t>with </a:t>
            </a:r>
            <a:r>
              <a:rPr sz="2800" dirty="0">
                <a:latin typeface="Arial"/>
                <a:cs typeface="Arial"/>
              </a:rPr>
              <a:t>an  Internet </a:t>
            </a:r>
            <a:r>
              <a:rPr sz="2800" spc="-5" dirty="0">
                <a:latin typeface="Arial"/>
                <a:cs typeface="Arial"/>
              </a:rPr>
              <a:t>connection </a:t>
            </a:r>
            <a:r>
              <a:rPr sz="2800" dirty="0">
                <a:latin typeface="Arial"/>
                <a:cs typeface="Arial"/>
              </a:rPr>
              <a:t>to access </a:t>
            </a:r>
            <a:r>
              <a:rPr sz="2800" spc="-5" dirty="0">
                <a:latin typeface="Arial"/>
                <a:cs typeface="Arial"/>
              </a:rPr>
              <a:t>and </a:t>
            </a:r>
            <a:r>
              <a:rPr sz="2800" dirty="0">
                <a:latin typeface="Arial"/>
                <a:cs typeface="Arial"/>
              </a:rPr>
              <a:t>view </a:t>
            </a:r>
            <a:r>
              <a:rPr sz="2800" spc="-5" dirty="0">
                <a:latin typeface="Arial"/>
                <a:cs typeface="Arial"/>
              </a:rPr>
              <a:t>webpages  on a computer or mobile</a:t>
            </a:r>
            <a:r>
              <a:rPr sz="2800" spc="95" dirty="0">
                <a:latin typeface="Arial"/>
                <a:cs typeface="Arial"/>
              </a:rPr>
              <a:t> </a:t>
            </a:r>
            <a:r>
              <a:rPr sz="2800" spc="-5" dirty="0">
                <a:latin typeface="Arial"/>
                <a:cs typeface="Arial"/>
              </a:rPr>
              <a:t>device</a:t>
            </a:r>
            <a:endParaRPr sz="2800">
              <a:latin typeface="Arial"/>
              <a:cs typeface="Arial"/>
            </a:endParaRPr>
          </a:p>
        </p:txBody>
      </p:sp>
      <p:sp>
        <p:nvSpPr>
          <p:cNvPr id="4" name="object 4"/>
          <p:cNvSpPr/>
          <p:nvPr/>
        </p:nvSpPr>
        <p:spPr>
          <a:xfrm>
            <a:off x="2578608" y="2667000"/>
            <a:ext cx="6982968" cy="327507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3212339" y="248158"/>
            <a:ext cx="5767705" cy="574040"/>
          </a:xfrm>
          <a:prstGeom prst="rect">
            <a:avLst/>
          </a:prstGeom>
        </p:spPr>
        <p:txBody>
          <a:bodyPr vert="horz" wrap="square" lIns="0" tIns="12700" rIns="0" bIns="0" rtlCol="0">
            <a:spAutoFit/>
          </a:bodyPr>
          <a:lstStyle/>
          <a:p>
            <a:pPr marL="12700">
              <a:spcBef>
                <a:spcPts val="100"/>
              </a:spcBef>
            </a:pPr>
            <a:r>
              <a:rPr dirty="0"/>
              <a:t>Objectives Overview </a:t>
            </a:r>
            <a:r>
              <a:rPr spc="-5" dirty="0"/>
              <a:t>(3 </a:t>
            </a:r>
            <a:r>
              <a:rPr dirty="0"/>
              <a:t>of</a:t>
            </a:r>
            <a:r>
              <a:rPr spc="-105" dirty="0"/>
              <a:t> </a:t>
            </a:r>
            <a:r>
              <a:rPr spc="-5" dirty="0"/>
              <a:t>3)</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4</a:t>
            </a:fld>
            <a:endParaRPr dirty="0"/>
          </a:p>
        </p:txBody>
      </p:sp>
      <p:sp>
        <p:nvSpPr>
          <p:cNvPr id="7" name="object 7"/>
          <p:cNvSpPr txBox="1"/>
          <p:nvPr/>
        </p:nvSpPr>
        <p:spPr>
          <a:xfrm>
            <a:off x="940162" y="1319529"/>
            <a:ext cx="10269766" cy="3207929"/>
          </a:xfrm>
          <a:prstGeom prst="rect">
            <a:avLst/>
          </a:prstGeom>
        </p:spPr>
        <p:txBody>
          <a:bodyPr vert="horz" wrap="square" lIns="0" tIns="12065" rIns="0" bIns="0" rtlCol="0">
            <a:spAutoFit/>
          </a:bodyPr>
          <a:lstStyle/>
          <a:p>
            <a:pPr marL="476884" marR="5080" indent="-464820">
              <a:spcBef>
                <a:spcPts val="675"/>
              </a:spcBef>
              <a:buClr>
                <a:srgbClr val="89288F"/>
              </a:buClr>
              <a:buChar char="•"/>
              <a:tabLst>
                <a:tab pos="476884" algn="l"/>
                <a:tab pos="477520" algn="l"/>
              </a:tabLst>
            </a:pPr>
            <a:r>
              <a:rPr sz="2800" spc="-5" dirty="0">
                <a:latin typeface="Arial"/>
                <a:cs typeface="Arial"/>
              </a:rPr>
              <a:t>Discuss </a:t>
            </a:r>
            <a:r>
              <a:rPr sz="2800" dirty="0">
                <a:latin typeface="Arial"/>
                <a:cs typeface="Arial"/>
              </a:rPr>
              <a:t>how society </a:t>
            </a:r>
            <a:r>
              <a:rPr sz="2800" spc="-5" dirty="0">
                <a:latin typeface="Arial"/>
                <a:cs typeface="Arial"/>
              </a:rPr>
              <a:t>uses </a:t>
            </a:r>
            <a:r>
              <a:rPr sz="2800" dirty="0">
                <a:latin typeface="Arial"/>
                <a:cs typeface="Arial"/>
              </a:rPr>
              <a:t>technology </a:t>
            </a:r>
            <a:r>
              <a:rPr sz="2800" spc="-5" dirty="0">
                <a:latin typeface="Arial"/>
                <a:cs typeface="Arial"/>
              </a:rPr>
              <a:t>in </a:t>
            </a:r>
            <a:r>
              <a:rPr sz="2800" dirty="0">
                <a:latin typeface="Arial"/>
                <a:cs typeface="Arial"/>
              </a:rPr>
              <a:t>education,  government, finance, retail, entertainment, health  care, science, travel, publishing, and  manufacturing</a:t>
            </a:r>
          </a:p>
          <a:p>
            <a:pPr marL="476884" marR="882650" indent="-464820">
              <a:spcBef>
                <a:spcPts val="675"/>
              </a:spcBef>
              <a:buClr>
                <a:srgbClr val="89288F"/>
              </a:buClr>
              <a:buChar char="•"/>
              <a:tabLst>
                <a:tab pos="476884" algn="l"/>
                <a:tab pos="477520" algn="l"/>
              </a:tabLst>
            </a:pPr>
            <a:r>
              <a:rPr sz="2800" dirty="0">
                <a:latin typeface="Arial"/>
                <a:cs typeface="Arial"/>
              </a:rPr>
              <a:t>Identify technology used </a:t>
            </a:r>
            <a:r>
              <a:rPr sz="2800" spc="-5" dirty="0">
                <a:latin typeface="Arial"/>
                <a:cs typeface="Arial"/>
              </a:rPr>
              <a:t>by home </a:t>
            </a:r>
            <a:r>
              <a:rPr sz="2800" dirty="0">
                <a:latin typeface="Arial"/>
                <a:cs typeface="Arial"/>
              </a:rPr>
              <a:t>users,  small/home </a:t>
            </a:r>
            <a:r>
              <a:rPr sz="2800" spc="-10" dirty="0">
                <a:latin typeface="Arial"/>
                <a:cs typeface="Arial"/>
              </a:rPr>
              <a:t>office </a:t>
            </a:r>
            <a:r>
              <a:rPr sz="2800" dirty="0">
                <a:latin typeface="Arial"/>
                <a:cs typeface="Arial"/>
              </a:rPr>
              <a:t>users, </a:t>
            </a:r>
            <a:r>
              <a:rPr sz="2800" spc="-5" dirty="0">
                <a:latin typeface="Arial"/>
                <a:cs typeface="Arial"/>
              </a:rPr>
              <a:t>mobile </a:t>
            </a:r>
            <a:r>
              <a:rPr sz="2800" dirty="0">
                <a:latin typeface="Arial"/>
                <a:cs typeface="Arial"/>
              </a:rPr>
              <a:t>users, </a:t>
            </a:r>
            <a:r>
              <a:rPr sz="2800" spc="-5" dirty="0">
                <a:latin typeface="Arial"/>
                <a:cs typeface="Arial"/>
              </a:rPr>
              <a:t>power  </a:t>
            </a:r>
            <a:r>
              <a:rPr sz="2800" dirty="0">
                <a:latin typeface="Arial"/>
                <a:cs typeface="Arial"/>
              </a:rPr>
              <a:t>users, and enterprise</a:t>
            </a:r>
            <a:r>
              <a:rPr sz="2800" spc="-5" dirty="0">
                <a:latin typeface="Arial"/>
                <a:cs typeface="Arial"/>
              </a:rPr>
              <a:t> </a:t>
            </a:r>
            <a:r>
              <a:rPr sz="2800" dirty="0">
                <a:latin typeface="Arial"/>
                <a:cs typeface="Arial"/>
              </a:rPr>
              <a:t>users</a:t>
            </a:r>
            <a:endParaRPr lang="en-US" sz="2800" dirty="0">
              <a:latin typeface="Arial"/>
              <a:cs typeface="Arial"/>
            </a:endParaRPr>
          </a:p>
          <a:p>
            <a:pPr marL="476884" marR="882650" indent="-464820">
              <a:spcBef>
                <a:spcPts val="675"/>
              </a:spcBef>
              <a:buClr>
                <a:srgbClr val="89288F"/>
              </a:buClr>
              <a:buChar char="•"/>
              <a:tabLst>
                <a:tab pos="476884" algn="l"/>
                <a:tab pos="477520" algn="l"/>
              </a:tabLst>
            </a:pPr>
            <a:endParaRPr lang="en-US" sz="2800" dirty="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3030" y="348741"/>
            <a:ext cx="3447415" cy="574040"/>
          </a:xfrm>
          <a:prstGeom prst="rect">
            <a:avLst/>
          </a:prstGeom>
        </p:spPr>
        <p:txBody>
          <a:bodyPr vert="horz" wrap="square" lIns="0" tIns="12700" rIns="0" bIns="0" rtlCol="0">
            <a:spAutoFit/>
          </a:bodyPr>
          <a:lstStyle/>
          <a:p>
            <a:pPr marL="12700">
              <a:spcBef>
                <a:spcPts val="100"/>
              </a:spcBef>
            </a:pPr>
            <a:r>
              <a:rPr spc="-5" dirty="0">
                <a:solidFill>
                  <a:srgbClr val="000000"/>
                </a:solidFill>
              </a:rPr>
              <a:t>The </a:t>
            </a:r>
            <a:r>
              <a:rPr spc="-25" dirty="0">
                <a:solidFill>
                  <a:srgbClr val="000000"/>
                </a:solidFill>
              </a:rPr>
              <a:t>Web </a:t>
            </a:r>
            <a:r>
              <a:rPr spc="-5" dirty="0">
                <a:solidFill>
                  <a:srgbClr val="000000"/>
                </a:solidFill>
              </a:rPr>
              <a:t>(6 </a:t>
            </a:r>
            <a:r>
              <a:rPr dirty="0">
                <a:solidFill>
                  <a:srgbClr val="000000"/>
                </a:solidFill>
              </a:rPr>
              <a:t>of</a:t>
            </a:r>
            <a:r>
              <a:rPr spc="-40" dirty="0">
                <a:solidFill>
                  <a:srgbClr val="000000"/>
                </a:solidFill>
              </a:rPr>
              <a:t> </a:t>
            </a:r>
            <a:r>
              <a:rPr spc="-5" dirty="0">
                <a:solidFill>
                  <a:srgbClr val="000000"/>
                </a:solidFill>
              </a:rPr>
              <a:t>8)</a:t>
            </a:r>
          </a:p>
        </p:txBody>
      </p:sp>
      <p:sp>
        <p:nvSpPr>
          <p:cNvPr id="3" name="object 3"/>
          <p:cNvSpPr txBox="1"/>
          <p:nvPr/>
        </p:nvSpPr>
        <p:spPr>
          <a:xfrm>
            <a:off x="1842922" y="1243329"/>
            <a:ext cx="8484870" cy="1305560"/>
          </a:xfrm>
          <a:prstGeom prst="rect">
            <a:avLst/>
          </a:prstGeom>
        </p:spPr>
        <p:txBody>
          <a:bodyPr vert="horz" wrap="square" lIns="0" tIns="12065" rIns="0" bIns="0" rtlCol="0">
            <a:spAutoFit/>
          </a:bodyPr>
          <a:lstStyle/>
          <a:p>
            <a:pPr marL="477520" marR="5080" indent="-464820">
              <a:spcBef>
                <a:spcPts val="95"/>
              </a:spcBef>
              <a:buClr>
                <a:srgbClr val="89288F"/>
              </a:buClr>
              <a:buChar char="•"/>
              <a:tabLst>
                <a:tab pos="476884" algn="l"/>
                <a:tab pos="477520" algn="l"/>
              </a:tabLst>
            </a:pPr>
            <a:r>
              <a:rPr sz="2800" spc="-5" dirty="0">
                <a:latin typeface="Arial"/>
                <a:cs typeface="Arial"/>
              </a:rPr>
              <a:t>A </a:t>
            </a:r>
            <a:r>
              <a:rPr sz="2800" b="1" spc="-5" dirty="0">
                <a:latin typeface="Arial"/>
                <a:cs typeface="Arial"/>
              </a:rPr>
              <a:t>search engine </a:t>
            </a:r>
            <a:r>
              <a:rPr sz="2800" spc="-5" dirty="0">
                <a:latin typeface="Arial"/>
                <a:cs typeface="Arial"/>
              </a:rPr>
              <a:t>is software that finds websites,  </a:t>
            </a:r>
            <a:r>
              <a:rPr sz="2800" dirty="0">
                <a:latin typeface="Arial"/>
                <a:cs typeface="Arial"/>
              </a:rPr>
              <a:t>webpages, </a:t>
            </a:r>
            <a:r>
              <a:rPr sz="2800" spc="-5" dirty="0">
                <a:latin typeface="Arial"/>
                <a:cs typeface="Arial"/>
              </a:rPr>
              <a:t>images, </a:t>
            </a:r>
            <a:r>
              <a:rPr sz="2800" dirty="0">
                <a:latin typeface="Arial"/>
                <a:cs typeface="Arial"/>
              </a:rPr>
              <a:t>videos, </a:t>
            </a:r>
            <a:r>
              <a:rPr sz="2800" spc="-5" dirty="0">
                <a:latin typeface="Arial"/>
                <a:cs typeface="Arial"/>
              </a:rPr>
              <a:t>news, </a:t>
            </a:r>
            <a:r>
              <a:rPr sz="2800" dirty="0">
                <a:latin typeface="Arial"/>
                <a:cs typeface="Arial"/>
              </a:rPr>
              <a:t>maps, </a:t>
            </a:r>
            <a:r>
              <a:rPr sz="2800" spc="-5" dirty="0">
                <a:latin typeface="Arial"/>
                <a:cs typeface="Arial"/>
              </a:rPr>
              <a:t>and </a:t>
            </a:r>
            <a:r>
              <a:rPr sz="2800" dirty="0">
                <a:latin typeface="Arial"/>
                <a:cs typeface="Arial"/>
              </a:rPr>
              <a:t>other  </a:t>
            </a:r>
            <a:r>
              <a:rPr sz="2800" spc="-5" dirty="0">
                <a:latin typeface="Arial"/>
                <a:cs typeface="Arial"/>
              </a:rPr>
              <a:t>information related to a </a:t>
            </a:r>
            <a:r>
              <a:rPr sz="2800" dirty="0">
                <a:latin typeface="Arial"/>
                <a:cs typeface="Arial"/>
              </a:rPr>
              <a:t>specific</a:t>
            </a:r>
            <a:r>
              <a:rPr sz="2800" spc="70" dirty="0">
                <a:latin typeface="Arial"/>
                <a:cs typeface="Arial"/>
              </a:rPr>
              <a:t> </a:t>
            </a:r>
            <a:r>
              <a:rPr sz="2800" dirty="0">
                <a:latin typeface="Arial"/>
                <a:cs typeface="Arial"/>
              </a:rPr>
              <a:t>topic</a:t>
            </a:r>
            <a:endParaRPr sz="2800">
              <a:latin typeface="Arial"/>
              <a:cs typeface="Arial"/>
            </a:endParaRPr>
          </a:p>
        </p:txBody>
      </p:sp>
      <p:sp>
        <p:nvSpPr>
          <p:cNvPr id="4" name="object 4"/>
          <p:cNvSpPr/>
          <p:nvPr/>
        </p:nvSpPr>
        <p:spPr>
          <a:xfrm>
            <a:off x="3429000" y="2671573"/>
            <a:ext cx="5205984" cy="344119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4372482" y="248158"/>
            <a:ext cx="3448050" cy="574040"/>
          </a:xfrm>
          <a:prstGeom prst="rect">
            <a:avLst/>
          </a:prstGeom>
        </p:spPr>
        <p:txBody>
          <a:bodyPr vert="horz" wrap="square" lIns="0" tIns="12700" rIns="0" bIns="0" rtlCol="0">
            <a:spAutoFit/>
          </a:bodyPr>
          <a:lstStyle/>
          <a:p>
            <a:pPr marL="12700">
              <a:spcBef>
                <a:spcPts val="100"/>
              </a:spcBef>
            </a:pPr>
            <a:r>
              <a:rPr spc="-5" dirty="0"/>
              <a:t>The </a:t>
            </a:r>
            <a:r>
              <a:rPr spc="-25" dirty="0"/>
              <a:t>Web </a:t>
            </a:r>
            <a:r>
              <a:rPr spc="-5" dirty="0"/>
              <a:t>(7 </a:t>
            </a:r>
            <a:r>
              <a:rPr dirty="0"/>
              <a:t>of</a:t>
            </a:r>
            <a:r>
              <a:rPr spc="-25" dirty="0"/>
              <a:t> </a:t>
            </a:r>
            <a:r>
              <a:rPr spc="-5" dirty="0"/>
              <a:t>8)</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41</a:t>
            </a:fld>
            <a:endParaRPr dirty="0"/>
          </a:p>
        </p:txBody>
      </p:sp>
      <p:sp>
        <p:nvSpPr>
          <p:cNvPr id="7" name="object 7"/>
          <p:cNvSpPr txBox="1"/>
          <p:nvPr/>
        </p:nvSpPr>
        <p:spPr>
          <a:xfrm>
            <a:off x="1831340" y="1471929"/>
            <a:ext cx="8445500" cy="2159000"/>
          </a:xfrm>
          <a:prstGeom prst="rect">
            <a:avLst/>
          </a:prstGeom>
        </p:spPr>
        <p:txBody>
          <a:bodyPr vert="horz" wrap="square" lIns="0" tIns="12065" rIns="0" bIns="0" rtlCol="0">
            <a:spAutoFit/>
          </a:bodyPr>
          <a:lstStyle/>
          <a:p>
            <a:pPr marL="476884" marR="5080" indent="-464820">
              <a:spcBef>
                <a:spcPts val="95"/>
              </a:spcBef>
              <a:buClr>
                <a:srgbClr val="89288F"/>
              </a:buClr>
              <a:buChar char="•"/>
              <a:tabLst>
                <a:tab pos="476884" algn="l"/>
                <a:tab pos="477520" algn="l"/>
              </a:tabLst>
            </a:pPr>
            <a:r>
              <a:rPr sz="2800" spc="-5" dirty="0">
                <a:latin typeface="Arial"/>
                <a:cs typeface="Arial"/>
              </a:rPr>
              <a:t>An </a:t>
            </a:r>
            <a:r>
              <a:rPr sz="2800" b="1" spc="-5" dirty="0">
                <a:latin typeface="Arial"/>
                <a:cs typeface="Arial"/>
              </a:rPr>
              <a:t>online social network</a:t>
            </a:r>
            <a:r>
              <a:rPr sz="2800" spc="-5" dirty="0">
                <a:latin typeface="Arial"/>
                <a:cs typeface="Arial"/>
              </a:rPr>
              <a:t>, also </a:t>
            </a:r>
            <a:r>
              <a:rPr sz="2800" dirty="0">
                <a:latin typeface="Arial"/>
                <a:cs typeface="Arial"/>
              </a:rPr>
              <a:t>called </a:t>
            </a:r>
            <a:r>
              <a:rPr sz="2800" spc="-5" dirty="0">
                <a:latin typeface="Arial"/>
                <a:cs typeface="Arial"/>
              </a:rPr>
              <a:t>a </a:t>
            </a:r>
            <a:r>
              <a:rPr sz="2800" dirty="0">
                <a:latin typeface="Arial"/>
                <a:cs typeface="Arial"/>
              </a:rPr>
              <a:t>social  networking site, </a:t>
            </a:r>
            <a:r>
              <a:rPr sz="2800" spc="-5" dirty="0">
                <a:latin typeface="Arial"/>
                <a:cs typeface="Arial"/>
              </a:rPr>
              <a:t>is a </a:t>
            </a:r>
            <a:r>
              <a:rPr sz="2800" dirty="0">
                <a:latin typeface="Arial"/>
                <a:cs typeface="Arial"/>
              </a:rPr>
              <a:t>website that encourages  members </a:t>
            </a:r>
            <a:r>
              <a:rPr sz="2800" spc="-5" dirty="0">
                <a:latin typeface="Arial"/>
                <a:cs typeface="Arial"/>
              </a:rPr>
              <a:t>in its </a:t>
            </a:r>
            <a:r>
              <a:rPr sz="2800" dirty="0">
                <a:latin typeface="Arial"/>
                <a:cs typeface="Arial"/>
              </a:rPr>
              <a:t>online </a:t>
            </a:r>
            <a:r>
              <a:rPr sz="2800" spc="-5" dirty="0">
                <a:latin typeface="Arial"/>
                <a:cs typeface="Arial"/>
              </a:rPr>
              <a:t>community to </a:t>
            </a:r>
            <a:r>
              <a:rPr sz="2800" dirty="0">
                <a:latin typeface="Arial"/>
                <a:cs typeface="Arial"/>
              </a:rPr>
              <a:t>share their  interests, ideas, stories, photos, </a:t>
            </a:r>
            <a:r>
              <a:rPr sz="2800" spc="-5" dirty="0">
                <a:latin typeface="Arial"/>
                <a:cs typeface="Arial"/>
              </a:rPr>
              <a:t>music, </a:t>
            </a:r>
            <a:r>
              <a:rPr sz="2800" dirty="0">
                <a:latin typeface="Arial"/>
                <a:cs typeface="Arial"/>
              </a:rPr>
              <a:t>and videos  </a:t>
            </a:r>
            <a:r>
              <a:rPr sz="2800" spc="-5" dirty="0">
                <a:latin typeface="Arial"/>
                <a:cs typeface="Arial"/>
              </a:rPr>
              <a:t>with </a:t>
            </a:r>
            <a:r>
              <a:rPr sz="2800" dirty="0">
                <a:latin typeface="Arial"/>
                <a:cs typeface="Arial"/>
              </a:rPr>
              <a:t>other registered</a:t>
            </a:r>
            <a:r>
              <a:rPr sz="2800" spc="20" dirty="0">
                <a:latin typeface="Arial"/>
                <a:cs typeface="Arial"/>
              </a:rPr>
              <a:t> </a:t>
            </a:r>
            <a:r>
              <a:rPr sz="2800" spc="-5" dirty="0">
                <a:latin typeface="Arial"/>
                <a:cs typeface="Arial"/>
              </a:rPr>
              <a:t>users</a:t>
            </a:r>
            <a:endParaRPr sz="28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73118" y="344551"/>
            <a:ext cx="3448685" cy="574040"/>
          </a:xfrm>
          <a:prstGeom prst="rect">
            <a:avLst/>
          </a:prstGeom>
        </p:spPr>
        <p:txBody>
          <a:bodyPr vert="horz" wrap="square" lIns="0" tIns="12700" rIns="0" bIns="0" rtlCol="0">
            <a:spAutoFit/>
          </a:bodyPr>
          <a:lstStyle/>
          <a:p>
            <a:pPr marL="12700">
              <a:spcBef>
                <a:spcPts val="100"/>
              </a:spcBef>
            </a:pPr>
            <a:r>
              <a:rPr spc="-5" dirty="0">
                <a:solidFill>
                  <a:srgbClr val="000000"/>
                </a:solidFill>
              </a:rPr>
              <a:t>The </a:t>
            </a:r>
            <a:r>
              <a:rPr spc="-25" dirty="0">
                <a:solidFill>
                  <a:srgbClr val="000000"/>
                </a:solidFill>
              </a:rPr>
              <a:t>Web </a:t>
            </a:r>
            <a:r>
              <a:rPr spc="-5" dirty="0">
                <a:solidFill>
                  <a:srgbClr val="000000"/>
                </a:solidFill>
              </a:rPr>
              <a:t>(8 </a:t>
            </a:r>
            <a:r>
              <a:rPr dirty="0">
                <a:solidFill>
                  <a:srgbClr val="000000"/>
                </a:solidFill>
              </a:rPr>
              <a:t>of</a:t>
            </a:r>
            <a:r>
              <a:rPr spc="-35" dirty="0">
                <a:solidFill>
                  <a:srgbClr val="000000"/>
                </a:solidFill>
              </a:rPr>
              <a:t> </a:t>
            </a:r>
            <a:r>
              <a:rPr dirty="0">
                <a:solidFill>
                  <a:srgbClr val="000000"/>
                </a:solidFill>
              </a:rPr>
              <a:t>8)</a:t>
            </a:r>
          </a:p>
        </p:txBody>
      </p:sp>
      <p:sp>
        <p:nvSpPr>
          <p:cNvPr id="3" name="object 3"/>
          <p:cNvSpPr txBox="1"/>
          <p:nvPr/>
        </p:nvSpPr>
        <p:spPr>
          <a:xfrm>
            <a:off x="1831340" y="5353914"/>
            <a:ext cx="8128000" cy="574675"/>
          </a:xfrm>
          <a:prstGeom prst="rect">
            <a:avLst/>
          </a:prstGeom>
        </p:spPr>
        <p:txBody>
          <a:bodyPr vert="horz" wrap="square" lIns="0" tIns="12700" rIns="0" bIns="0" rtlCol="0">
            <a:spAutoFit/>
          </a:bodyPr>
          <a:lstStyle/>
          <a:p>
            <a:pPr marL="12700">
              <a:spcBef>
                <a:spcPts val="100"/>
              </a:spcBef>
            </a:pPr>
            <a:r>
              <a:rPr b="1" dirty="0">
                <a:latin typeface="Arial"/>
                <a:cs typeface="Arial"/>
              </a:rPr>
              <a:t>Figure </a:t>
            </a:r>
            <a:r>
              <a:rPr b="1" spc="-5" dirty="0">
                <a:latin typeface="Arial"/>
                <a:cs typeface="Arial"/>
              </a:rPr>
              <a:t>1-29 </a:t>
            </a:r>
            <a:r>
              <a:rPr spc="-5" dirty="0">
                <a:latin typeface="Arial"/>
                <a:cs typeface="Arial"/>
              </a:rPr>
              <a:t>When Facebook users share, comment </a:t>
            </a:r>
            <a:r>
              <a:rPr spc="-10" dirty="0">
                <a:latin typeface="Arial"/>
                <a:cs typeface="Arial"/>
              </a:rPr>
              <a:t>on, </a:t>
            </a:r>
            <a:r>
              <a:rPr spc="-5" dirty="0">
                <a:latin typeface="Arial"/>
                <a:cs typeface="Arial"/>
              </a:rPr>
              <a:t>or “like” </a:t>
            </a:r>
            <a:r>
              <a:rPr dirty="0">
                <a:latin typeface="Arial"/>
                <a:cs typeface="Arial"/>
              </a:rPr>
              <a:t>a </a:t>
            </a:r>
            <a:r>
              <a:rPr spc="-5" dirty="0">
                <a:latin typeface="Arial"/>
                <a:cs typeface="Arial"/>
              </a:rPr>
              <a:t>post, the</a:t>
            </a:r>
            <a:r>
              <a:rPr spc="95" dirty="0">
                <a:latin typeface="Arial"/>
                <a:cs typeface="Arial"/>
              </a:rPr>
              <a:t> </a:t>
            </a:r>
            <a:r>
              <a:rPr spc="-5" dirty="0">
                <a:latin typeface="Arial"/>
                <a:cs typeface="Arial"/>
              </a:rPr>
              <a:t>post</a:t>
            </a:r>
            <a:endParaRPr>
              <a:latin typeface="Arial"/>
              <a:cs typeface="Arial"/>
            </a:endParaRPr>
          </a:p>
          <a:p>
            <a:pPr marL="12700">
              <a:spcBef>
                <a:spcPts val="5"/>
              </a:spcBef>
            </a:pPr>
            <a:r>
              <a:rPr spc="-5" dirty="0">
                <a:latin typeface="Arial"/>
                <a:cs typeface="Arial"/>
              </a:rPr>
              <a:t>appears on their </a:t>
            </a:r>
            <a:r>
              <a:rPr spc="-20" dirty="0">
                <a:latin typeface="Arial"/>
                <a:cs typeface="Arial"/>
              </a:rPr>
              <a:t>own </a:t>
            </a:r>
            <a:r>
              <a:rPr spc="-5" dirty="0">
                <a:latin typeface="Arial"/>
                <a:cs typeface="Arial"/>
              </a:rPr>
              <a:t>personal Facebook</a:t>
            </a:r>
            <a:r>
              <a:rPr spc="100" dirty="0">
                <a:latin typeface="Arial"/>
                <a:cs typeface="Arial"/>
              </a:rPr>
              <a:t> </a:t>
            </a:r>
            <a:r>
              <a:rPr spc="-5" dirty="0">
                <a:latin typeface="Arial"/>
                <a:cs typeface="Arial"/>
              </a:rPr>
              <a:t>pages.</a:t>
            </a:r>
            <a:endParaRPr>
              <a:latin typeface="Arial"/>
              <a:cs typeface="Arial"/>
            </a:endParaRPr>
          </a:p>
        </p:txBody>
      </p:sp>
      <p:sp>
        <p:nvSpPr>
          <p:cNvPr id="4" name="object 4"/>
          <p:cNvSpPr/>
          <p:nvPr/>
        </p:nvSpPr>
        <p:spPr>
          <a:xfrm>
            <a:off x="4623817" y="1216151"/>
            <a:ext cx="2944367" cy="394258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2616505" y="248158"/>
            <a:ext cx="6961505" cy="574040"/>
          </a:xfrm>
          <a:prstGeom prst="rect">
            <a:avLst/>
          </a:prstGeom>
        </p:spPr>
        <p:txBody>
          <a:bodyPr vert="horz" wrap="square" lIns="0" tIns="12700" rIns="0" bIns="0" rtlCol="0">
            <a:spAutoFit/>
          </a:bodyPr>
          <a:lstStyle/>
          <a:p>
            <a:pPr marL="12700">
              <a:spcBef>
                <a:spcPts val="100"/>
              </a:spcBef>
            </a:pPr>
            <a:r>
              <a:rPr dirty="0"/>
              <a:t>Digital </a:t>
            </a:r>
            <a:r>
              <a:rPr spc="-5" dirty="0"/>
              <a:t>Safety and </a:t>
            </a:r>
            <a:r>
              <a:rPr dirty="0"/>
              <a:t>Security </a:t>
            </a:r>
            <a:r>
              <a:rPr spc="-5" dirty="0"/>
              <a:t>(1 </a:t>
            </a:r>
            <a:r>
              <a:rPr dirty="0"/>
              <a:t>of</a:t>
            </a:r>
            <a:r>
              <a:rPr spc="-55" dirty="0"/>
              <a:t> </a:t>
            </a:r>
            <a:r>
              <a:rPr spc="-5" dirty="0"/>
              <a:t>2)</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43</a:t>
            </a:fld>
            <a:endParaRPr dirty="0"/>
          </a:p>
        </p:txBody>
      </p:sp>
      <p:sp>
        <p:nvSpPr>
          <p:cNvPr id="7" name="object 7"/>
          <p:cNvSpPr txBox="1"/>
          <p:nvPr/>
        </p:nvSpPr>
        <p:spPr>
          <a:xfrm>
            <a:off x="1831340" y="1319530"/>
            <a:ext cx="8028940" cy="2637155"/>
          </a:xfrm>
          <a:prstGeom prst="rect">
            <a:avLst/>
          </a:prstGeom>
        </p:spPr>
        <p:txBody>
          <a:bodyPr vert="horz" wrap="square" lIns="0" tIns="12065" rIns="0" bIns="0" rtlCol="0">
            <a:spAutoFit/>
          </a:bodyPr>
          <a:lstStyle/>
          <a:p>
            <a:pPr marL="476884" marR="5080" indent="-464820">
              <a:spcBef>
                <a:spcPts val="95"/>
              </a:spcBef>
              <a:buClr>
                <a:srgbClr val="89288F"/>
              </a:buClr>
              <a:buChar char="•"/>
              <a:tabLst>
                <a:tab pos="476884" algn="l"/>
                <a:tab pos="477520" algn="l"/>
              </a:tabLst>
            </a:pPr>
            <a:r>
              <a:rPr sz="2800" spc="-5" dirty="0">
                <a:latin typeface="Arial"/>
                <a:cs typeface="Arial"/>
              </a:rPr>
              <a:t>It is </a:t>
            </a:r>
            <a:r>
              <a:rPr sz="2800" dirty="0">
                <a:latin typeface="Arial"/>
                <a:cs typeface="Arial"/>
              </a:rPr>
              <a:t>important </a:t>
            </a:r>
            <a:r>
              <a:rPr sz="2800" spc="-5" dirty="0">
                <a:latin typeface="Arial"/>
                <a:cs typeface="Arial"/>
              </a:rPr>
              <a:t>that </a:t>
            </a:r>
            <a:r>
              <a:rPr sz="2800" dirty="0">
                <a:latin typeface="Arial"/>
                <a:cs typeface="Arial"/>
              </a:rPr>
              <a:t>users protect </a:t>
            </a:r>
            <a:r>
              <a:rPr sz="2800" spc="-5" dirty="0">
                <a:latin typeface="Arial"/>
                <a:cs typeface="Arial"/>
              </a:rPr>
              <a:t>their </a:t>
            </a:r>
            <a:r>
              <a:rPr sz="2800" dirty="0">
                <a:latin typeface="Arial"/>
                <a:cs typeface="Arial"/>
              </a:rPr>
              <a:t>computers  and </a:t>
            </a:r>
            <a:r>
              <a:rPr sz="2800" spc="-5" dirty="0">
                <a:latin typeface="Arial"/>
                <a:cs typeface="Arial"/>
              </a:rPr>
              <a:t>mobile</a:t>
            </a:r>
            <a:r>
              <a:rPr sz="2800" spc="15" dirty="0">
                <a:latin typeface="Arial"/>
                <a:cs typeface="Arial"/>
              </a:rPr>
              <a:t> </a:t>
            </a:r>
            <a:r>
              <a:rPr sz="2800" dirty="0">
                <a:latin typeface="Arial"/>
                <a:cs typeface="Arial"/>
              </a:rPr>
              <a:t>devices</a:t>
            </a:r>
            <a:endParaRPr sz="2800">
              <a:latin typeface="Arial"/>
              <a:cs typeface="Arial"/>
            </a:endParaRPr>
          </a:p>
          <a:p>
            <a:pPr marL="927100" lvl="1" indent="-457834">
              <a:spcBef>
                <a:spcPts val="595"/>
              </a:spcBef>
              <a:buClr>
                <a:srgbClr val="89288F"/>
              </a:buClr>
              <a:buChar char="–"/>
              <a:tabLst>
                <a:tab pos="927100" algn="l"/>
                <a:tab pos="927735" algn="l"/>
              </a:tabLst>
            </a:pPr>
            <a:r>
              <a:rPr sz="2400" spc="-10" dirty="0">
                <a:latin typeface="Arial"/>
                <a:cs typeface="Arial"/>
              </a:rPr>
              <a:t>Viruses </a:t>
            </a:r>
            <a:r>
              <a:rPr sz="2400" spc="-5" dirty="0">
                <a:latin typeface="Arial"/>
                <a:cs typeface="Arial"/>
              </a:rPr>
              <a:t>and </a:t>
            </a:r>
            <a:r>
              <a:rPr sz="2400" dirty="0">
                <a:latin typeface="Arial"/>
                <a:cs typeface="Arial"/>
              </a:rPr>
              <a:t>Other</a:t>
            </a:r>
            <a:r>
              <a:rPr sz="2400" spc="5" dirty="0">
                <a:latin typeface="Arial"/>
                <a:cs typeface="Arial"/>
              </a:rPr>
              <a:t> </a:t>
            </a:r>
            <a:r>
              <a:rPr sz="2400" spc="-5" dirty="0">
                <a:latin typeface="Arial"/>
                <a:cs typeface="Arial"/>
              </a:rPr>
              <a:t>Malware</a:t>
            </a:r>
            <a:endParaRPr sz="2400">
              <a:latin typeface="Arial"/>
              <a:cs typeface="Arial"/>
            </a:endParaRPr>
          </a:p>
          <a:p>
            <a:pPr marL="927100" lvl="1" indent="-457834">
              <a:spcBef>
                <a:spcPts val="575"/>
              </a:spcBef>
              <a:buClr>
                <a:srgbClr val="89288F"/>
              </a:buClr>
              <a:buChar char="–"/>
              <a:tabLst>
                <a:tab pos="927100" algn="l"/>
                <a:tab pos="927735" algn="l"/>
              </a:tabLst>
            </a:pPr>
            <a:r>
              <a:rPr sz="2400" dirty="0">
                <a:latin typeface="Arial"/>
                <a:cs typeface="Arial"/>
              </a:rPr>
              <a:t>Privacy</a:t>
            </a:r>
            <a:endParaRPr sz="240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Health</a:t>
            </a:r>
            <a:r>
              <a:rPr sz="2400" spc="10" dirty="0">
                <a:latin typeface="Arial"/>
                <a:cs typeface="Arial"/>
              </a:rPr>
              <a:t> </a:t>
            </a:r>
            <a:r>
              <a:rPr sz="2400" spc="-5" dirty="0">
                <a:latin typeface="Arial"/>
                <a:cs typeface="Arial"/>
              </a:rPr>
              <a:t>Concerns</a:t>
            </a:r>
            <a:endParaRPr sz="2400">
              <a:latin typeface="Arial"/>
              <a:cs typeface="Arial"/>
            </a:endParaRPr>
          </a:p>
          <a:p>
            <a:pPr marL="927100" lvl="1" indent="-457834">
              <a:spcBef>
                <a:spcPts val="580"/>
              </a:spcBef>
              <a:buClr>
                <a:srgbClr val="89288F"/>
              </a:buClr>
              <a:buChar char="–"/>
              <a:tabLst>
                <a:tab pos="927100" algn="l"/>
                <a:tab pos="927735" algn="l"/>
              </a:tabLst>
            </a:pPr>
            <a:r>
              <a:rPr sz="2400" spc="-5" dirty="0">
                <a:latin typeface="Arial"/>
                <a:cs typeface="Arial"/>
              </a:rPr>
              <a:t>Environmental</a:t>
            </a:r>
            <a:r>
              <a:rPr sz="2400" spc="15" dirty="0">
                <a:latin typeface="Arial"/>
                <a:cs typeface="Arial"/>
              </a:rPr>
              <a:t> </a:t>
            </a:r>
            <a:r>
              <a:rPr sz="2400" dirty="0">
                <a:latin typeface="Arial"/>
                <a:cs typeface="Arial"/>
              </a:rPr>
              <a:t>Issues</a:t>
            </a:r>
            <a:endParaRPr sz="2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2616504" y="248158"/>
            <a:ext cx="6960870" cy="574040"/>
          </a:xfrm>
          <a:prstGeom prst="rect">
            <a:avLst/>
          </a:prstGeom>
        </p:spPr>
        <p:txBody>
          <a:bodyPr vert="horz" wrap="square" lIns="0" tIns="12700" rIns="0" bIns="0" rtlCol="0">
            <a:spAutoFit/>
          </a:bodyPr>
          <a:lstStyle/>
          <a:p>
            <a:pPr marL="12700">
              <a:spcBef>
                <a:spcPts val="100"/>
              </a:spcBef>
            </a:pPr>
            <a:r>
              <a:rPr dirty="0"/>
              <a:t>Digital </a:t>
            </a:r>
            <a:r>
              <a:rPr spc="-5" dirty="0"/>
              <a:t>Safety and </a:t>
            </a:r>
            <a:r>
              <a:rPr dirty="0"/>
              <a:t>Security </a:t>
            </a:r>
            <a:r>
              <a:rPr spc="-5" dirty="0"/>
              <a:t>(2 </a:t>
            </a:r>
            <a:r>
              <a:rPr dirty="0"/>
              <a:t>of</a:t>
            </a:r>
            <a:r>
              <a:rPr spc="-60" dirty="0"/>
              <a:t> </a:t>
            </a:r>
            <a:r>
              <a:rPr spc="-5" dirty="0"/>
              <a:t>2)</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44</a:t>
            </a:fld>
            <a:endParaRPr dirty="0"/>
          </a:p>
        </p:txBody>
      </p:sp>
      <p:sp>
        <p:nvSpPr>
          <p:cNvPr id="7" name="object 7"/>
          <p:cNvSpPr txBox="1"/>
          <p:nvPr/>
        </p:nvSpPr>
        <p:spPr>
          <a:xfrm>
            <a:off x="1831341" y="1319529"/>
            <a:ext cx="8461375" cy="4795544"/>
          </a:xfrm>
          <a:prstGeom prst="rect">
            <a:avLst/>
          </a:prstGeom>
        </p:spPr>
        <p:txBody>
          <a:bodyPr vert="horz" wrap="square" lIns="0" tIns="12065" rIns="0" bIns="0" rtlCol="0">
            <a:spAutoFit/>
          </a:bodyPr>
          <a:lstStyle/>
          <a:p>
            <a:pPr marL="476884" marR="5080" indent="-464820">
              <a:spcBef>
                <a:spcPts val="95"/>
              </a:spcBef>
              <a:buClr>
                <a:srgbClr val="89288F"/>
              </a:buClr>
              <a:buFont typeface="Arial"/>
              <a:buChar char="•"/>
              <a:tabLst>
                <a:tab pos="476884" algn="l"/>
                <a:tab pos="477520" algn="l"/>
              </a:tabLst>
            </a:pPr>
            <a:r>
              <a:rPr sz="2800" b="1" spc="-5" dirty="0">
                <a:latin typeface="Arial"/>
                <a:cs typeface="Arial"/>
              </a:rPr>
              <a:t>Green computing </a:t>
            </a:r>
            <a:r>
              <a:rPr sz="2800" spc="-5" dirty="0">
                <a:latin typeface="Arial"/>
                <a:cs typeface="Arial"/>
              </a:rPr>
              <a:t>involves reducing the </a:t>
            </a:r>
            <a:r>
              <a:rPr sz="2800" dirty="0">
                <a:latin typeface="Arial"/>
                <a:cs typeface="Arial"/>
              </a:rPr>
              <a:t>electricity  consumed and environmental waste generated  </a:t>
            </a:r>
            <a:r>
              <a:rPr sz="2800" spc="-5" dirty="0">
                <a:latin typeface="Arial"/>
                <a:cs typeface="Arial"/>
              </a:rPr>
              <a:t>when </a:t>
            </a:r>
            <a:r>
              <a:rPr sz="2800" dirty="0">
                <a:latin typeface="Arial"/>
                <a:cs typeface="Arial"/>
              </a:rPr>
              <a:t>using </a:t>
            </a:r>
            <a:r>
              <a:rPr sz="2800" spc="-5" dirty="0">
                <a:latin typeface="Arial"/>
                <a:cs typeface="Arial"/>
              </a:rPr>
              <a:t>a</a:t>
            </a:r>
            <a:r>
              <a:rPr sz="2800" spc="25" dirty="0">
                <a:latin typeface="Arial"/>
                <a:cs typeface="Arial"/>
              </a:rPr>
              <a:t> </a:t>
            </a:r>
            <a:r>
              <a:rPr sz="2800" dirty="0">
                <a:latin typeface="Arial"/>
                <a:cs typeface="Arial"/>
              </a:rPr>
              <a:t>computer</a:t>
            </a:r>
            <a:endParaRPr sz="2800">
              <a:latin typeface="Arial"/>
              <a:cs typeface="Arial"/>
            </a:endParaRPr>
          </a:p>
          <a:p>
            <a:pPr marL="477520" indent="-464820">
              <a:spcBef>
                <a:spcPts val="675"/>
              </a:spcBef>
              <a:buClr>
                <a:srgbClr val="89288F"/>
              </a:buClr>
              <a:buChar char="•"/>
              <a:tabLst>
                <a:tab pos="476884" algn="l"/>
                <a:tab pos="477520" algn="l"/>
              </a:tabLst>
            </a:pPr>
            <a:r>
              <a:rPr sz="2800" dirty="0">
                <a:latin typeface="Arial"/>
                <a:cs typeface="Arial"/>
              </a:rPr>
              <a:t>Strategies</a:t>
            </a:r>
            <a:r>
              <a:rPr sz="2800" spc="5" dirty="0">
                <a:latin typeface="Arial"/>
                <a:cs typeface="Arial"/>
              </a:rPr>
              <a:t> </a:t>
            </a:r>
            <a:r>
              <a:rPr sz="2800" dirty="0">
                <a:latin typeface="Arial"/>
                <a:cs typeface="Arial"/>
              </a:rPr>
              <a:t>include:</a:t>
            </a:r>
            <a:endParaRPr sz="2800">
              <a:latin typeface="Arial"/>
              <a:cs typeface="Arial"/>
            </a:endParaRPr>
          </a:p>
          <a:p>
            <a:pPr marL="927100" lvl="1" indent="-457834">
              <a:spcBef>
                <a:spcPts val="590"/>
              </a:spcBef>
              <a:buClr>
                <a:srgbClr val="89288F"/>
              </a:buClr>
              <a:buChar char="–"/>
              <a:tabLst>
                <a:tab pos="927100" algn="l"/>
                <a:tab pos="927735" algn="l"/>
              </a:tabLst>
            </a:pPr>
            <a:r>
              <a:rPr sz="2400" spc="-5" dirty="0">
                <a:latin typeface="Arial"/>
                <a:cs typeface="Arial"/>
              </a:rPr>
              <a:t>Recycling</a:t>
            </a:r>
            <a:endParaRPr sz="2400">
              <a:latin typeface="Arial"/>
              <a:cs typeface="Arial"/>
            </a:endParaRPr>
          </a:p>
          <a:p>
            <a:pPr marL="927100" marR="666115" lvl="1" indent="-457834">
              <a:spcBef>
                <a:spcPts val="580"/>
              </a:spcBef>
              <a:buClr>
                <a:srgbClr val="89288F"/>
              </a:buClr>
              <a:buChar char="–"/>
              <a:tabLst>
                <a:tab pos="927100" algn="l"/>
                <a:tab pos="927735" algn="l"/>
              </a:tabLst>
            </a:pPr>
            <a:r>
              <a:rPr sz="2400" spc="-5" dirty="0">
                <a:latin typeface="Arial"/>
                <a:cs typeface="Arial"/>
              </a:rPr>
              <a:t>Using energy </a:t>
            </a:r>
            <a:r>
              <a:rPr sz="2400" spc="-10" dirty="0">
                <a:latin typeface="Arial"/>
                <a:cs typeface="Arial"/>
              </a:rPr>
              <a:t>efficient </a:t>
            </a:r>
            <a:r>
              <a:rPr sz="2400" spc="-5" dirty="0">
                <a:latin typeface="Arial"/>
                <a:cs typeface="Arial"/>
              </a:rPr>
              <a:t>hardware and energy saving  features</a:t>
            </a:r>
            <a:endParaRPr sz="240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Regulating manufacturing</a:t>
            </a:r>
            <a:r>
              <a:rPr sz="2400" spc="55" dirty="0">
                <a:latin typeface="Arial"/>
                <a:cs typeface="Arial"/>
              </a:rPr>
              <a:t> </a:t>
            </a:r>
            <a:r>
              <a:rPr sz="2400" spc="-5" dirty="0">
                <a:latin typeface="Arial"/>
                <a:cs typeface="Arial"/>
              </a:rPr>
              <a:t>processes</a:t>
            </a:r>
            <a:endParaRPr sz="240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Extending </a:t>
            </a:r>
            <a:r>
              <a:rPr sz="2400" dirty="0">
                <a:latin typeface="Arial"/>
                <a:cs typeface="Arial"/>
              </a:rPr>
              <a:t>the </a:t>
            </a:r>
            <a:r>
              <a:rPr sz="2400" spc="-5" dirty="0">
                <a:latin typeface="Arial"/>
                <a:cs typeface="Arial"/>
              </a:rPr>
              <a:t>life </a:t>
            </a:r>
            <a:r>
              <a:rPr sz="2400" dirty="0">
                <a:latin typeface="Arial"/>
                <a:cs typeface="Arial"/>
              </a:rPr>
              <a:t>of</a:t>
            </a:r>
            <a:r>
              <a:rPr sz="2400" spc="20" dirty="0">
                <a:latin typeface="Arial"/>
                <a:cs typeface="Arial"/>
              </a:rPr>
              <a:t> </a:t>
            </a:r>
            <a:r>
              <a:rPr sz="2400" dirty="0">
                <a:latin typeface="Arial"/>
                <a:cs typeface="Arial"/>
              </a:rPr>
              <a:t>computers</a:t>
            </a:r>
            <a:endParaRPr sz="2400">
              <a:latin typeface="Arial"/>
              <a:cs typeface="Arial"/>
            </a:endParaRPr>
          </a:p>
          <a:p>
            <a:pPr marL="927100" marR="118110" lvl="1" indent="-457834">
              <a:spcBef>
                <a:spcPts val="580"/>
              </a:spcBef>
              <a:buClr>
                <a:srgbClr val="89288F"/>
              </a:buClr>
              <a:buChar char="–"/>
              <a:tabLst>
                <a:tab pos="927100" algn="l"/>
                <a:tab pos="927735" algn="l"/>
              </a:tabLst>
            </a:pPr>
            <a:r>
              <a:rPr sz="2400" spc="-5" dirty="0">
                <a:latin typeface="Arial"/>
                <a:cs typeface="Arial"/>
              </a:rPr>
              <a:t>Immediately donating or properly disposing </a:t>
            </a:r>
            <a:r>
              <a:rPr sz="2400" dirty="0">
                <a:latin typeface="Arial"/>
                <a:cs typeface="Arial"/>
              </a:rPr>
              <a:t>of </a:t>
            </a:r>
            <a:r>
              <a:rPr sz="2400" spc="-5" dirty="0">
                <a:latin typeface="Arial"/>
                <a:cs typeface="Arial"/>
              </a:rPr>
              <a:t>replaced  computers</a:t>
            </a:r>
            <a:endParaRPr sz="240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3288539" y="248158"/>
            <a:ext cx="5615305" cy="574040"/>
          </a:xfrm>
          <a:prstGeom prst="rect">
            <a:avLst/>
          </a:prstGeom>
        </p:spPr>
        <p:txBody>
          <a:bodyPr vert="horz" wrap="square" lIns="0" tIns="12700" rIns="0" bIns="0" rtlCol="0">
            <a:spAutoFit/>
          </a:bodyPr>
          <a:lstStyle/>
          <a:p>
            <a:pPr marL="12700">
              <a:spcBef>
                <a:spcPts val="100"/>
              </a:spcBef>
            </a:pPr>
            <a:r>
              <a:rPr dirty="0"/>
              <a:t>Programs </a:t>
            </a:r>
            <a:r>
              <a:rPr spc="-5" dirty="0"/>
              <a:t>and Apps (1 </a:t>
            </a:r>
            <a:r>
              <a:rPr dirty="0"/>
              <a:t>of</a:t>
            </a:r>
            <a:r>
              <a:rPr spc="-260" dirty="0"/>
              <a:t> </a:t>
            </a:r>
            <a:r>
              <a:rPr spc="-5" dirty="0"/>
              <a:t>6)</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45</a:t>
            </a:fld>
            <a:endParaRPr dirty="0"/>
          </a:p>
        </p:txBody>
      </p:sp>
      <p:sp>
        <p:nvSpPr>
          <p:cNvPr id="7" name="object 7"/>
          <p:cNvSpPr txBox="1"/>
          <p:nvPr/>
        </p:nvSpPr>
        <p:spPr>
          <a:xfrm>
            <a:off x="1831341" y="1319529"/>
            <a:ext cx="7319645" cy="2479040"/>
          </a:xfrm>
          <a:prstGeom prst="rect">
            <a:avLst/>
          </a:prstGeom>
        </p:spPr>
        <p:txBody>
          <a:bodyPr vert="horz" wrap="square" lIns="0" tIns="12065" rIns="0" bIns="0" rtlCol="0">
            <a:spAutoFit/>
          </a:bodyPr>
          <a:lstStyle/>
          <a:p>
            <a:pPr marL="476884" marR="5080" indent="-464820">
              <a:spcBef>
                <a:spcPts val="95"/>
              </a:spcBef>
              <a:buClr>
                <a:srgbClr val="89288F"/>
              </a:buClr>
              <a:buFont typeface="Arial"/>
              <a:buChar char="•"/>
              <a:tabLst>
                <a:tab pos="476884" algn="l"/>
                <a:tab pos="477520" algn="l"/>
              </a:tabLst>
            </a:pPr>
            <a:r>
              <a:rPr sz="2800" b="1" spc="-5" dirty="0">
                <a:latin typeface="Arial"/>
                <a:cs typeface="Arial"/>
              </a:rPr>
              <a:t>Software</a:t>
            </a:r>
            <a:r>
              <a:rPr sz="2800" spc="-5" dirty="0">
                <a:latin typeface="Arial"/>
                <a:cs typeface="Arial"/>
              </a:rPr>
              <a:t>, also called a </a:t>
            </a:r>
            <a:r>
              <a:rPr sz="2800" b="1" spc="-5" dirty="0">
                <a:latin typeface="Arial"/>
                <a:cs typeface="Arial"/>
              </a:rPr>
              <a:t>program</a:t>
            </a:r>
            <a:r>
              <a:rPr sz="2800" spc="-5" dirty="0">
                <a:latin typeface="Arial"/>
                <a:cs typeface="Arial"/>
              </a:rPr>
              <a:t>, tells the  </a:t>
            </a:r>
            <a:r>
              <a:rPr sz="2800" dirty="0">
                <a:latin typeface="Arial"/>
                <a:cs typeface="Arial"/>
              </a:rPr>
              <a:t>computer what tasks </a:t>
            </a:r>
            <a:r>
              <a:rPr sz="2800" spc="-5" dirty="0">
                <a:latin typeface="Arial"/>
                <a:cs typeface="Arial"/>
              </a:rPr>
              <a:t>to </a:t>
            </a:r>
            <a:r>
              <a:rPr sz="2800" dirty="0">
                <a:latin typeface="Arial"/>
                <a:cs typeface="Arial"/>
              </a:rPr>
              <a:t>perform and how </a:t>
            </a:r>
            <a:r>
              <a:rPr sz="2800" spc="-5" dirty="0">
                <a:latin typeface="Arial"/>
                <a:cs typeface="Arial"/>
              </a:rPr>
              <a:t>to  </a:t>
            </a:r>
            <a:r>
              <a:rPr sz="2800" dirty="0">
                <a:latin typeface="Arial"/>
                <a:cs typeface="Arial"/>
              </a:rPr>
              <a:t>perform</a:t>
            </a:r>
            <a:r>
              <a:rPr sz="2800" spc="10" dirty="0">
                <a:latin typeface="Arial"/>
                <a:cs typeface="Arial"/>
              </a:rPr>
              <a:t> </a:t>
            </a:r>
            <a:r>
              <a:rPr sz="2800" dirty="0">
                <a:latin typeface="Arial"/>
                <a:cs typeface="Arial"/>
              </a:rPr>
              <a:t>them</a:t>
            </a:r>
            <a:endParaRPr sz="2800">
              <a:latin typeface="Arial"/>
              <a:cs typeface="Arial"/>
            </a:endParaRPr>
          </a:p>
          <a:p>
            <a:pPr marL="469900">
              <a:spcBef>
                <a:spcPts val="595"/>
              </a:spcBef>
              <a:tabLst>
                <a:tab pos="927100" algn="l"/>
              </a:tabLst>
            </a:pPr>
            <a:r>
              <a:rPr sz="2400" dirty="0">
                <a:solidFill>
                  <a:srgbClr val="89288F"/>
                </a:solidFill>
                <a:latin typeface="Arial"/>
                <a:cs typeface="Arial"/>
              </a:rPr>
              <a:t>–	</a:t>
            </a:r>
            <a:r>
              <a:rPr sz="2400" b="1" spc="-10" dirty="0">
                <a:latin typeface="Arial"/>
                <a:cs typeface="Arial"/>
              </a:rPr>
              <a:t>System</a:t>
            </a:r>
            <a:r>
              <a:rPr sz="2400" b="1" spc="35" dirty="0">
                <a:latin typeface="Arial"/>
                <a:cs typeface="Arial"/>
              </a:rPr>
              <a:t> </a:t>
            </a:r>
            <a:r>
              <a:rPr sz="2400" b="1" dirty="0">
                <a:latin typeface="Arial"/>
                <a:cs typeface="Arial"/>
              </a:rPr>
              <a:t>Software</a:t>
            </a:r>
            <a:endParaRPr sz="2400">
              <a:latin typeface="Arial"/>
              <a:cs typeface="Arial"/>
            </a:endParaRPr>
          </a:p>
          <a:p>
            <a:pPr marL="812800" indent="-343535">
              <a:spcBef>
                <a:spcPts val="484"/>
              </a:spcBef>
              <a:buClr>
                <a:srgbClr val="89288F"/>
              </a:buClr>
              <a:buFont typeface="Wingdings"/>
              <a:buChar char=""/>
              <a:tabLst>
                <a:tab pos="812800" algn="l"/>
                <a:tab pos="813435" algn="l"/>
              </a:tabLst>
            </a:pPr>
            <a:r>
              <a:rPr sz="2000" dirty="0">
                <a:latin typeface="Arial"/>
                <a:cs typeface="Arial"/>
              </a:rPr>
              <a:t>Operating</a:t>
            </a:r>
            <a:r>
              <a:rPr sz="2000" spc="-50" dirty="0">
                <a:latin typeface="Arial"/>
                <a:cs typeface="Arial"/>
              </a:rPr>
              <a:t> </a:t>
            </a:r>
            <a:r>
              <a:rPr sz="2000" dirty="0">
                <a:latin typeface="Arial"/>
                <a:cs typeface="Arial"/>
              </a:rPr>
              <a:t>system</a:t>
            </a:r>
            <a:endParaRPr sz="2000">
              <a:latin typeface="Arial"/>
              <a:cs typeface="Arial"/>
            </a:endParaRPr>
          </a:p>
          <a:p>
            <a:pPr marL="812800" indent="-343535">
              <a:spcBef>
                <a:spcPts val="480"/>
              </a:spcBef>
              <a:buClr>
                <a:srgbClr val="89288F"/>
              </a:buClr>
              <a:buFont typeface="Wingdings"/>
              <a:buChar char=""/>
              <a:tabLst>
                <a:tab pos="812800" algn="l"/>
                <a:tab pos="813435" algn="l"/>
              </a:tabLst>
            </a:pPr>
            <a:r>
              <a:rPr sz="2000" spc="-45" dirty="0">
                <a:latin typeface="Arial"/>
                <a:cs typeface="Arial"/>
              </a:rPr>
              <a:t>Tools</a:t>
            </a:r>
            <a:endParaRPr sz="2000">
              <a:latin typeface="Arial"/>
              <a:cs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1074" y="256413"/>
            <a:ext cx="5615305" cy="574040"/>
          </a:xfrm>
          <a:prstGeom prst="rect">
            <a:avLst/>
          </a:prstGeom>
        </p:spPr>
        <p:txBody>
          <a:bodyPr vert="horz" wrap="square" lIns="0" tIns="12700" rIns="0" bIns="0" rtlCol="0">
            <a:spAutoFit/>
          </a:bodyPr>
          <a:lstStyle/>
          <a:p>
            <a:pPr marL="12700">
              <a:spcBef>
                <a:spcPts val="100"/>
              </a:spcBef>
            </a:pPr>
            <a:r>
              <a:rPr spc="-5" dirty="0">
                <a:solidFill>
                  <a:srgbClr val="000000"/>
                </a:solidFill>
              </a:rPr>
              <a:t>Programs and Apps (2 </a:t>
            </a:r>
            <a:r>
              <a:rPr dirty="0">
                <a:solidFill>
                  <a:srgbClr val="000000"/>
                </a:solidFill>
              </a:rPr>
              <a:t>of</a:t>
            </a:r>
            <a:r>
              <a:rPr spc="-215" dirty="0">
                <a:solidFill>
                  <a:srgbClr val="000000"/>
                </a:solidFill>
              </a:rPr>
              <a:t> </a:t>
            </a:r>
            <a:r>
              <a:rPr spc="-5" dirty="0">
                <a:solidFill>
                  <a:srgbClr val="000000"/>
                </a:solidFill>
              </a:rPr>
              <a:t>6)</a:t>
            </a:r>
          </a:p>
        </p:txBody>
      </p:sp>
      <p:sp>
        <p:nvSpPr>
          <p:cNvPr id="3" name="object 3"/>
          <p:cNvSpPr/>
          <p:nvPr/>
        </p:nvSpPr>
        <p:spPr>
          <a:xfrm>
            <a:off x="4300727" y="1280160"/>
            <a:ext cx="3514344" cy="32766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781047" y="5086351"/>
            <a:ext cx="8559800" cy="1123315"/>
          </a:xfrm>
          <a:prstGeom prst="rect">
            <a:avLst/>
          </a:prstGeom>
        </p:spPr>
        <p:txBody>
          <a:bodyPr vert="horz" wrap="square" lIns="0" tIns="12700" rIns="0" bIns="0" rtlCol="0">
            <a:spAutoFit/>
          </a:bodyPr>
          <a:lstStyle/>
          <a:p>
            <a:pPr marL="12700" marR="5080">
              <a:spcBef>
                <a:spcPts val="100"/>
              </a:spcBef>
            </a:pPr>
            <a:r>
              <a:rPr spc="-5" dirty="0">
                <a:latin typeface="Arial"/>
                <a:cs typeface="Arial"/>
              </a:rPr>
              <a:t>Figure 1-30 </a:t>
            </a:r>
            <a:r>
              <a:rPr spc="-15" dirty="0">
                <a:latin typeface="Arial"/>
                <a:cs typeface="Arial"/>
              </a:rPr>
              <a:t>Shown </a:t>
            </a:r>
            <a:r>
              <a:rPr spc="-5" dirty="0">
                <a:latin typeface="Arial"/>
                <a:cs typeface="Arial"/>
              </a:rPr>
              <a:t>here are </a:t>
            </a:r>
            <a:r>
              <a:rPr dirty="0">
                <a:latin typeface="Arial"/>
                <a:cs typeface="Arial"/>
              </a:rPr>
              <a:t>the macOS </a:t>
            </a:r>
            <a:r>
              <a:rPr spc="-5" dirty="0">
                <a:latin typeface="Arial"/>
                <a:cs typeface="Arial"/>
              </a:rPr>
              <a:t>and </a:t>
            </a:r>
            <a:r>
              <a:rPr spc="-10" dirty="0">
                <a:latin typeface="Arial"/>
                <a:cs typeface="Arial"/>
              </a:rPr>
              <a:t>Windows </a:t>
            </a:r>
            <a:r>
              <a:rPr spc="-5" dirty="0">
                <a:latin typeface="Arial"/>
                <a:cs typeface="Arial"/>
              </a:rPr>
              <a:t>operating systems </a:t>
            </a:r>
            <a:r>
              <a:rPr dirty="0">
                <a:latin typeface="Arial"/>
                <a:cs typeface="Arial"/>
              </a:rPr>
              <a:t>for </a:t>
            </a:r>
            <a:r>
              <a:rPr spc="-5" dirty="0">
                <a:latin typeface="Arial"/>
                <a:cs typeface="Arial"/>
              </a:rPr>
              <a:t>laptops  and desktops and </a:t>
            </a:r>
            <a:r>
              <a:rPr dirty="0">
                <a:latin typeface="Arial"/>
                <a:cs typeface="Arial"/>
              </a:rPr>
              <a:t>the </a:t>
            </a:r>
            <a:r>
              <a:rPr spc="-5" dirty="0">
                <a:latin typeface="Arial"/>
                <a:cs typeface="Arial"/>
              </a:rPr>
              <a:t>Android and </a:t>
            </a:r>
            <a:r>
              <a:rPr dirty="0">
                <a:latin typeface="Arial"/>
                <a:cs typeface="Arial"/>
              </a:rPr>
              <a:t>iOS </a:t>
            </a:r>
            <a:r>
              <a:rPr spc="-5" dirty="0">
                <a:latin typeface="Arial"/>
                <a:cs typeface="Arial"/>
              </a:rPr>
              <a:t>operating systems </a:t>
            </a:r>
            <a:r>
              <a:rPr dirty="0">
                <a:latin typeface="Arial"/>
                <a:cs typeface="Arial"/>
              </a:rPr>
              <a:t>for </a:t>
            </a:r>
            <a:r>
              <a:rPr spc="-5" dirty="0">
                <a:latin typeface="Arial"/>
                <a:cs typeface="Arial"/>
              </a:rPr>
              <a:t>smartphones. </a:t>
            </a:r>
            <a:r>
              <a:rPr spc="-60" dirty="0">
                <a:latin typeface="Arial"/>
                <a:cs typeface="Arial"/>
              </a:rPr>
              <a:t>You  </a:t>
            </a:r>
            <a:r>
              <a:rPr spc="-5" dirty="0">
                <a:latin typeface="Arial"/>
                <a:cs typeface="Arial"/>
              </a:rPr>
              <a:t>interact </a:t>
            </a:r>
            <a:r>
              <a:rPr spc="-15" dirty="0">
                <a:latin typeface="Arial"/>
                <a:cs typeface="Arial"/>
              </a:rPr>
              <a:t>with </a:t>
            </a:r>
            <a:r>
              <a:rPr spc="-5" dirty="0">
                <a:latin typeface="Arial"/>
                <a:cs typeface="Arial"/>
              </a:rPr>
              <a:t>these operating system interfaces by clicking or tapping their icons or  tiles.</a:t>
            </a:r>
            <a:endParaRPr>
              <a:latin typeface="Arial"/>
              <a:cs typeface="Arial"/>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46</a:t>
            </a:fld>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3970">
              <a:spcBef>
                <a:spcPts val="100"/>
              </a:spcBef>
            </a:pPr>
            <a:r>
              <a:rPr dirty="0"/>
              <a:t>Programs and Apps (3 of</a:t>
            </a:r>
            <a:r>
              <a:rPr spc="-325" dirty="0"/>
              <a:t> </a:t>
            </a:r>
            <a:r>
              <a:rPr dirty="0"/>
              <a:t>6)</a:t>
            </a:r>
          </a:p>
        </p:txBody>
      </p:sp>
      <p:sp>
        <p:nvSpPr>
          <p:cNvPr id="3" name="object 3"/>
          <p:cNvSpPr/>
          <p:nvPr/>
        </p:nvSpPr>
        <p:spPr>
          <a:xfrm>
            <a:off x="3736848" y="2057400"/>
            <a:ext cx="4062984" cy="3038856"/>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288541" y="1168653"/>
            <a:ext cx="2312035" cy="391160"/>
          </a:xfrm>
          <a:prstGeom prst="rect">
            <a:avLst/>
          </a:prstGeom>
        </p:spPr>
        <p:txBody>
          <a:bodyPr vert="horz" wrap="square" lIns="0" tIns="12700" rIns="0" bIns="0" rtlCol="0">
            <a:spAutoFit/>
          </a:bodyPr>
          <a:lstStyle/>
          <a:p>
            <a:pPr marL="12700">
              <a:spcBef>
                <a:spcPts val="100"/>
              </a:spcBef>
              <a:tabLst>
                <a:tab pos="469900" algn="l"/>
              </a:tabLst>
            </a:pPr>
            <a:r>
              <a:rPr sz="2400" dirty="0">
                <a:solidFill>
                  <a:srgbClr val="89288F"/>
                </a:solidFill>
                <a:latin typeface="Arial"/>
                <a:cs typeface="Arial"/>
              </a:rPr>
              <a:t>–	</a:t>
            </a:r>
            <a:r>
              <a:rPr sz="2400" b="1" spc="-5" dirty="0">
                <a:latin typeface="Arial"/>
                <a:cs typeface="Arial"/>
              </a:rPr>
              <a:t>Applications</a:t>
            </a:r>
            <a:endParaRPr sz="2400">
              <a:latin typeface="Arial"/>
              <a:cs typeface="Arial"/>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3288538" y="248158"/>
            <a:ext cx="5617210" cy="574040"/>
          </a:xfrm>
          <a:prstGeom prst="rect">
            <a:avLst/>
          </a:prstGeom>
        </p:spPr>
        <p:txBody>
          <a:bodyPr vert="horz" wrap="square" lIns="0" tIns="12700" rIns="0" bIns="0" rtlCol="0">
            <a:spAutoFit/>
          </a:bodyPr>
          <a:lstStyle/>
          <a:p>
            <a:pPr marL="12700">
              <a:spcBef>
                <a:spcPts val="100"/>
              </a:spcBef>
            </a:pPr>
            <a:r>
              <a:rPr dirty="0"/>
              <a:t>Programs </a:t>
            </a:r>
            <a:r>
              <a:rPr spc="-5" dirty="0"/>
              <a:t>and Apps (4 </a:t>
            </a:r>
            <a:r>
              <a:rPr dirty="0"/>
              <a:t>of</a:t>
            </a:r>
            <a:r>
              <a:rPr spc="-235" dirty="0"/>
              <a:t> </a:t>
            </a:r>
            <a:r>
              <a:rPr spc="-5" dirty="0"/>
              <a:t>6)</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48</a:t>
            </a:fld>
            <a:endParaRPr dirty="0"/>
          </a:p>
        </p:txBody>
      </p:sp>
      <p:sp>
        <p:nvSpPr>
          <p:cNvPr id="7" name="object 7"/>
          <p:cNvSpPr txBox="1"/>
          <p:nvPr/>
        </p:nvSpPr>
        <p:spPr>
          <a:xfrm>
            <a:off x="933695" y="1319530"/>
            <a:ext cx="10344297" cy="3183255"/>
          </a:xfrm>
          <a:prstGeom prst="rect">
            <a:avLst/>
          </a:prstGeom>
        </p:spPr>
        <p:txBody>
          <a:bodyPr vert="horz" wrap="square" lIns="0" tIns="12065" rIns="0" bIns="0" rtlCol="0">
            <a:spAutoFit/>
          </a:bodyPr>
          <a:lstStyle/>
          <a:p>
            <a:pPr marL="476884" marR="5080" indent="-464820" algn="just">
              <a:spcBef>
                <a:spcPts val="95"/>
              </a:spcBef>
              <a:buClr>
                <a:srgbClr val="89288F"/>
              </a:buClr>
              <a:buChar char="•"/>
              <a:tabLst>
                <a:tab pos="477520" algn="l"/>
              </a:tabLst>
            </a:pPr>
            <a:r>
              <a:rPr sz="2800" dirty="0">
                <a:latin typeface="Arial"/>
                <a:cs typeface="Arial"/>
              </a:rPr>
              <a:t>Installing </a:t>
            </a:r>
            <a:r>
              <a:rPr sz="2800" spc="-5" dirty="0">
                <a:latin typeface="Arial"/>
                <a:cs typeface="Arial"/>
              </a:rPr>
              <a:t>a </a:t>
            </a:r>
            <a:r>
              <a:rPr sz="2800" dirty="0">
                <a:latin typeface="Arial"/>
                <a:cs typeface="Arial"/>
              </a:rPr>
              <a:t>program </a:t>
            </a:r>
            <a:r>
              <a:rPr sz="2800" spc="-5" dirty="0">
                <a:latin typeface="Arial"/>
                <a:cs typeface="Arial"/>
              </a:rPr>
              <a:t>is the </a:t>
            </a:r>
            <a:r>
              <a:rPr sz="2800" dirty="0">
                <a:latin typeface="Arial"/>
                <a:cs typeface="Arial"/>
              </a:rPr>
              <a:t>process </a:t>
            </a:r>
            <a:r>
              <a:rPr sz="2800" spc="-5" dirty="0">
                <a:latin typeface="Arial"/>
                <a:cs typeface="Arial"/>
              </a:rPr>
              <a:t>of setting up the  </a:t>
            </a:r>
            <a:r>
              <a:rPr sz="2800" dirty="0">
                <a:latin typeface="Arial"/>
                <a:cs typeface="Arial"/>
              </a:rPr>
              <a:t>program </a:t>
            </a:r>
            <a:r>
              <a:rPr sz="2800" spc="-5" dirty="0">
                <a:latin typeface="Arial"/>
                <a:cs typeface="Arial"/>
              </a:rPr>
              <a:t>to </a:t>
            </a:r>
            <a:r>
              <a:rPr sz="2800" dirty="0">
                <a:latin typeface="Arial"/>
                <a:cs typeface="Arial"/>
              </a:rPr>
              <a:t>work with </a:t>
            </a:r>
            <a:r>
              <a:rPr sz="2800" spc="-5" dirty="0">
                <a:latin typeface="Arial"/>
                <a:cs typeface="Arial"/>
              </a:rPr>
              <a:t>a </a:t>
            </a:r>
            <a:r>
              <a:rPr sz="2800" dirty="0">
                <a:latin typeface="Arial"/>
                <a:cs typeface="Arial"/>
              </a:rPr>
              <a:t>computer </a:t>
            </a:r>
            <a:r>
              <a:rPr sz="2800" spc="-5" dirty="0">
                <a:latin typeface="Arial"/>
                <a:cs typeface="Arial"/>
              </a:rPr>
              <a:t>or </a:t>
            </a:r>
            <a:r>
              <a:rPr sz="2800" dirty="0">
                <a:latin typeface="Arial"/>
                <a:cs typeface="Arial"/>
              </a:rPr>
              <a:t>mobile device,  </a:t>
            </a:r>
            <a:r>
              <a:rPr sz="2800" spc="-20" dirty="0">
                <a:latin typeface="Arial"/>
                <a:cs typeface="Arial"/>
              </a:rPr>
              <a:t>printer, </a:t>
            </a:r>
            <a:r>
              <a:rPr sz="2800" dirty="0">
                <a:latin typeface="Arial"/>
                <a:cs typeface="Arial"/>
              </a:rPr>
              <a:t>and/or other</a:t>
            </a:r>
            <a:r>
              <a:rPr sz="2800" spc="10" dirty="0">
                <a:latin typeface="Arial"/>
                <a:cs typeface="Arial"/>
              </a:rPr>
              <a:t> </a:t>
            </a:r>
            <a:r>
              <a:rPr sz="2800" dirty="0">
                <a:latin typeface="Arial"/>
                <a:cs typeface="Arial"/>
              </a:rPr>
              <a:t>hardware</a:t>
            </a:r>
          </a:p>
          <a:p>
            <a:pPr marL="476884" marR="182245" indent="-464820" algn="just">
              <a:spcBef>
                <a:spcPts val="675"/>
              </a:spcBef>
              <a:buClr>
                <a:srgbClr val="89288F"/>
              </a:buClr>
              <a:buChar char="•"/>
              <a:tabLst>
                <a:tab pos="477520" algn="l"/>
              </a:tabLst>
            </a:pPr>
            <a:r>
              <a:rPr sz="2800" dirty="0">
                <a:latin typeface="Arial"/>
                <a:cs typeface="Arial"/>
              </a:rPr>
              <a:t>Once installed, you can run </a:t>
            </a:r>
            <a:r>
              <a:rPr sz="2800" spc="-5" dirty="0">
                <a:latin typeface="Arial"/>
                <a:cs typeface="Arial"/>
              </a:rPr>
              <a:t>a </a:t>
            </a:r>
            <a:r>
              <a:rPr sz="2800" dirty="0">
                <a:latin typeface="Arial"/>
                <a:cs typeface="Arial"/>
              </a:rPr>
              <a:t>program </a:t>
            </a:r>
            <a:r>
              <a:rPr sz="2800" spc="-5" dirty="0">
                <a:latin typeface="Arial"/>
                <a:cs typeface="Arial"/>
              </a:rPr>
              <a:t>so </a:t>
            </a:r>
            <a:r>
              <a:rPr sz="2800" dirty="0">
                <a:latin typeface="Arial"/>
                <a:cs typeface="Arial"/>
              </a:rPr>
              <a:t>that you  can interact </a:t>
            </a:r>
            <a:r>
              <a:rPr sz="2800" spc="-5" dirty="0">
                <a:latin typeface="Arial"/>
                <a:cs typeface="Arial"/>
              </a:rPr>
              <a:t>with</a:t>
            </a:r>
            <a:r>
              <a:rPr sz="2800" dirty="0">
                <a:latin typeface="Arial"/>
                <a:cs typeface="Arial"/>
              </a:rPr>
              <a:t> it</a:t>
            </a:r>
          </a:p>
          <a:p>
            <a:pPr marL="476884" marR="1185545" indent="-464820" algn="just">
              <a:spcBef>
                <a:spcPts val="675"/>
              </a:spcBef>
              <a:buClr>
                <a:srgbClr val="89288F"/>
              </a:buClr>
              <a:buChar char="•"/>
              <a:tabLst>
                <a:tab pos="477520" algn="l"/>
              </a:tabLst>
            </a:pPr>
            <a:r>
              <a:rPr sz="2800" spc="-90" dirty="0">
                <a:latin typeface="Arial"/>
                <a:cs typeface="Arial"/>
              </a:rPr>
              <a:t>You </a:t>
            </a:r>
            <a:r>
              <a:rPr sz="2800" dirty="0">
                <a:latin typeface="Arial"/>
                <a:cs typeface="Arial"/>
              </a:rPr>
              <a:t>interact </a:t>
            </a:r>
            <a:r>
              <a:rPr sz="2800" spc="-5" dirty="0">
                <a:latin typeface="Arial"/>
                <a:cs typeface="Arial"/>
              </a:rPr>
              <a:t>with a </a:t>
            </a:r>
            <a:r>
              <a:rPr sz="2800" dirty="0">
                <a:latin typeface="Arial"/>
                <a:cs typeface="Arial"/>
              </a:rPr>
              <a:t>program through </a:t>
            </a:r>
            <a:r>
              <a:rPr sz="2800" spc="-5" dirty="0">
                <a:latin typeface="Arial"/>
                <a:cs typeface="Arial"/>
              </a:rPr>
              <a:t>its </a:t>
            </a:r>
            <a:r>
              <a:rPr sz="2800" dirty="0">
                <a:latin typeface="Arial"/>
                <a:cs typeface="Arial"/>
              </a:rPr>
              <a:t>user  interface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3288539" y="248158"/>
            <a:ext cx="5615305" cy="574040"/>
          </a:xfrm>
          <a:prstGeom prst="rect">
            <a:avLst/>
          </a:prstGeom>
        </p:spPr>
        <p:txBody>
          <a:bodyPr vert="horz" wrap="square" lIns="0" tIns="12700" rIns="0" bIns="0" rtlCol="0">
            <a:spAutoFit/>
          </a:bodyPr>
          <a:lstStyle/>
          <a:p>
            <a:pPr marL="12700">
              <a:spcBef>
                <a:spcPts val="100"/>
              </a:spcBef>
            </a:pPr>
            <a:r>
              <a:rPr dirty="0"/>
              <a:t>Programs </a:t>
            </a:r>
            <a:r>
              <a:rPr spc="-5" dirty="0"/>
              <a:t>and Apps (5 </a:t>
            </a:r>
            <a:r>
              <a:rPr dirty="0"/>
              <a:t>of</a:t>
            </a:r>
            <a:r>
              <a:rPr spc="-250" dirty="0"/>
              <a:t> </a:t>
            </a:r>
            <a:r>
              <a:rPr spc="-5" dirty="0"/>
              <a:t>6)</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49</a:t>
            </a:fld>
            <a:endParaRPr dirty="0"/>
          </a:p>
        </p:txBody>
      </p:sp>
      <p:sp>
        <p:nvSpPr>
          <p:cNvPr id="7" name="object 7"/>
          <p:cNvSpPr txBox="1"/>
          <p:nvPr/>
        </p:nvSpPr>
        <p:spPr>
          <a:xfrm>
            <a:off x="1112692" y="1879600"/>
            <a:ext cx="10241108" cy="2159000"/>
          </a:xfrm>
          <a:prstGeom prst="rect">
            <a:avLst/>
          </a:prstGeom>
        </p:spPr>
        <p:txBody>
          <a:bodyPr vert="horz" wrap="square" lIns="0" tIns="12065" rIns="0" bIns="0" rtlCol="0">
            <a:spAutoFit/>
          </a:bodyPr>
          <a:lstStyle/>
          <a:p>
            <a:pPr marL="476884" marR="5080" indent="-464820">
              <a:spcBef>
                <a:spcPts val="95"/>
              </a:spcBef>
              <a:buClr>
                <a:srgbClr val="89288F"/>
              </a:buClr>
              <a:buChar char="•"/>
              <a:tabLst>
                <a:tab pos="476884" algn="l"/>
                <a:tab pos="477520" algn="l"/>
              </a:tabLst>
            </a:pPr>
            <a:r>
              <a:rPr sz="2800" spc="-5" dirty="0">
                <a:latin typeface="Arial"/>
                <a:cs typeface="Arial"/>
              </a:rPr>
              <a:t>A software </a:t>
            </a:r>
            <a:r>
              <a:rPr sz="2800" spc="-15" dirty="0">
                <a:latin typeface="Arial"/>
                <a:cs typeface="Arial"/>
              </a:rPr>
              <a:t>developer, </a:t>
            </a:r>
            <a:r>
              <a:rPr sz="2800" spc="-5" dirty="0">
                <a:latin typeface="Arial"/>
                <a:cs typeface="Arial"/>
              </a:rPr>
              <a:t>sometimes </a:t>
            </a:r>
            <a:r>
              <a:rPr sz="2800" dirty="0">
                <a:latin typeface="Arial"/>
                <a:cs typeface="Arial"/>
              </a:rPr>
              <a:t>called </a:t>
            </a:r>
            <a:r>
              <a:rPr sz="2800" spc="-5" dirty="0">
                <a:latin typeface="Arial"/>
                <a:cs typeface="Arial"/>
              </a:rPr>
              <a:t>a  </a:t>
            </a:r>
            <a:r>
              <a:rPr sz="2800" dirty="0">
                <a:latin typeface="Arial"/>
                <a:cs typeface="Arial"/>
              </a:rPr>
              <a:t>developer </a:t>
            </a:r>
            <a:r>
              <a:rPr sz="2800" spc="-5" dirty="0">
                <a:latin typeface="Arial"/>
                <a:cs typeface="Arial"/>
              </a:rPr>
              <a:t>or </a:t>
            </a:r>
            <a:r>
              <a:rPr sz="2800" spc="-15" dirty="0">
                <a:latin typeface="Arial"/>
                <a:cs typeface="Arial"/>
              </a:rPr>
              <a:t>programmer, </a:t>
            </a:r>
            <a:r>
              <a:rPr sz="2800" spc="-5" dirty="0">
                <a:latin typeface="Arial"/>
                <a:cs typeface="Arial"/>
              </a:rPr>
              <a:t>is </a:t>
            </a:r>
            <a:r>
              <a:rPr sz="2800" dirty="0">
                <a:latin typeface="Arial"/>
                <a:cs typeface="Arial"/>
              </a:rPr>
              <a:t>someone </a:t>
            </a:r>
            <a:r>
              <a:rPr sz="2800" spc="-5" dirty="0">
                <a:latin typeface="Arial"/>
                <a:cs typeface="Arial"/>
              </a:rPr>
              <a:t>who  </a:t>
            </a:r>
            <a:r>
              <a:rPr sz="2800" dirty="0">
                <a:latin typeface="Arial"/>
                <a:cs typeface="Arial"/>
              </a:rPr>
              <a:t>develops programs and apps or writes </a:t>
            </a:r>
            <a:r>
              <a:rPr sz="2800" spc="-5" dirty="0">
                <a:latin typeface="Arial"/>
                <a:cs typeface="Arial"/>
              </a:rPr>
              <a:t>the  </a:t>
            </a:r>
            <a:r>
              <a:rPr sz="2800" dirty="0">
                <a:latin typeface="Arial"/>
                <a:cs typeface="Arial"/>
              </a:rPr>
              <a:t>instructions </a:t>
            </a:r>
            <a:r>
              <a:rPr sz="2800" spc="-5" dirty="0">
                <a:latin typeface="Arial"/>
                <a:cs typeface="Arial"/>
              </a:rPr>
              <a:t>that </a:t>
            </a:r>
            <a:r>
              <a:rPr sz="2800" dirty="0">
                <a:latin typeface="Arial"/>
                <a:cs typeface="Arial"/>
              </a:rPr>
              <a:t>direct the </a:t>
            </a:r>
            <a:r>
              <a:rPr sz="2800" spc="-5" dirty="0">
                <a:latin typeface="Arial"/>
                <a:cs typeface="Arial"/>
              </a:rPr>
              <a:t>computer or mobile  </a:t>
            </a:r>
            <a:r>
              <a:rPr sz="2800" dirty="0">
                <a:latin typeface="Arial"/>
                <a:cs typeface="Arial"/>
              </a:rPr>
              <a:t>device </a:t>
            </a:r>
            <a:r>
              <a:rPr sz="2800" spc="-5" dirty="0">
                <a:latin typeface="Arial"/>
                <a:cs typeface="Arial"/>
              </a:rPr>
              <a:t>to </a:t>
            </a:r>
            <a:r>
              <a:rPr sz="2800" dirty="0">
                <a:latin typeface="Arial"/>
                <a:cs typeface="Arial"/>
              </a:rPr>
              <a:t>process </a:t>
            </a:r>
            <a:r>
              <a:rPr sz="2800" spc="-5" dirty="0">
                <a:latin typeface="Arial"/>
                <a:cs typeface="Arial"/>
              </a:rPr>
              <a:t>data </a:t>
            </a:r>
            <a:r>
              <a:rPr sz="2800" dirty="0">
                <a:latin typeface="Arial"/>
                <a:cs typeface="Arial"/>
              </a:rPr>
              <a:t>into</a:t>
            </a:r>
            <a:r>
              <a:rPr sz="2800" spc="30" dirty="0">
                <a:latin typeface="Arial"/>
                <a:cs typeface="Arial"/>
              </a:rPr>
              <a:t> </a:t>
            </a:r>
            <a:r>
              <a:rPr sz="2800" spc="-5" dirty="0">
                <a:latin typeface="Arial"/>
                <a:cs typeface="Arial"/>
              </a:rPr>
              <a:t>information</a:t>
            </a:r>
            <a:endParaRPr sz="28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3310255" y="248158"/>
            <a:ext cx="5570855" cy="574040"/>
          </a:xfrm>
          <a:prstGeom prst="rect">
            <a:avLst/>
          </a:prstGeom>
        </p:spPr>
        <p:txBody>
          <a:bodyPr vert="horz" wrap="square" lIns="0" tIns="12700" rIns="0" bIns="0" rtlCol="0">
            <a:spAutoFit/>
          </a:bodyPr>
          <a:lstStyle/>
          <a:p>
            <a:pPr marL="12700">
              <a:spcBef>
                <a:spcPts val="100"/>
              </a:spcBef>
            </a:pPr>
            <a:r>
              <a:rPr spc="-70" dirty="0"/>
              <a:t>Today’s </a:t>
            </a:r>
            <a:r>
              <a:rPr spc="-45" dirty="0"/>
              <a:t>Technology </a:t>
            </a:r>
            <a:r>
              <a:rPr spc="-5" dirty="0"/>
              <a:t>(1 of</a:t>
            </a:r>
            <a:r>
              <a:rPr spc="-50" dirty="0"/>
              <a:t> </a:t>
            </a:r>
            <a:r>
              <a:rPr spc="-5" dirty="0"/>
              <a:t>2)</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5</a:t>
            </a:fld>
            <a:endParaRPr dirty="0"/>
          </a:p>
        </p:txBody>
      </p:sp>
      <p:sp>
        <p:nvSpPr>
          <p:cNvPr id="7" name="object 7"/>
          <p:cNvSpPr txBox="1">
            <a:spLocks noGrp="1"/>
          </p:cNvSpPr>
          <p:nvPr>
            <p:ph type="body" idx="1"/>
          </p:nvPr>
        </p:nvSpPr>
        <p:spPr>
          <a:xfrm>
            <a:off x="1059410" y="1981200"/>
            <a:ext cx="10384752" cy="2256387"/>
          </a:xfrm>
          <a:prstGeom prst="rect">
            <a:avLst/>
          </a:prstGeom>
        </p:spPr>
        <p:txBody>
          <a:bodyPr vert="horz" wrap="square" lIns="0" tIns="12065" rIns="0" bIns="0" rtlCol="0">
            <a:spAutoFit/>
          </a:bodyPr>
          <a:lstStyle/>
          <a:p>
            <a:pPr marL="495934" marR="400050" indent="-464820">
              <a:spcBef>
                <a:spcPts val="95"/>
              </a:spcBef>
              <a:buClr>
                <a:srgbClr val="89288F"/>
              </a:buClr>
              <a:buChar char="•"/>
              <a:tabLst>
                <a:tab pos="495934" algn="l"/>
                <a:tab pos="496570" algn="l"/>
              </a:tabLst>
            </a:pPr>
            <a:r>
              <a:rPr spc="-5" dirty="0"/>
              <a:t>Because </a:t>
            </a:r>
            <a:r>
              <a:rPr dirty="0"/>
              <a:t>technology changes, </a:t>
            </a:r>
            <a:r>
              <a:rPr spc="-5" dirty="0"/>
              <a:t>you must </a:t>
            </a:r>
            <a:r>
              <a:rPr dirty="0"/>
              <a:t>keep </a:t>
            </a:r>
            <a:r>
              <a:rPr spc="-5" dirty="0"/>
              <a:t>up  with </a:t>
            </a:r>
            <a:r>
              <a:rPr dirty="0"/>
              <a:t>the changes to remain digitally</a:t>
            </a:r>
            <a:r>
              <a:rPr spc="15" dirty="0"/>
              <a:t> </a:t>
            </a:r>
            <a:r>
              <a:rPr dirty="0"/>
              <a:t>literate</a:t>
            </a:r>
          </a:p>
          <a:p>
            <a:pPr marL="495934" marR="5080" indent="-464820">
              <a:spcBef>
                <a:spcPts val="675"/>
              </a:spcBef>
              <a:buClr>
                <a:srgbClr val="89288F"/>
              </a:buClr>
              <a:buChar char="•"/>
              <a:tabLst>
                <a:tab pos="495934" algn="l"/>
                <a:tab pos="496570" algn="l"/>
              </a:tabLst>
            </a:pPr>
            <a:r>
              <a:rPr dirty="0"/>
              <a:t>Digital literacy involves </a:t>
            </a:r>
            <a:r>
              <a:rPr spc="-5" dirty="0"/>
              <a:t>having a </a:t>
            </a:r>
            <a:r>
              <a:rPr dirty="0"/>
              <a:t>current knowledge  and understanding </a:t>
            </a:r>
            <a:r>
              <a:rPr spc="-5" dirty="0"/>
              <a:t>of </a:t>
            </a:r>
            <a:r>
              <a:rPr dirty="0"/>
              <a:t>computers, </a:t>
            </a:r>
            <a:r>
              <a:rPr spc="-5" dirty="0"/>
              <a:t>mobile </a:t>
            </a:r>
            <a:r>
              <a:rPr dirty="0"/>
              <a:t>devices,  the web, and related</a:t>
            </a:r>
            <a:r>
              <a:rPr spc="5" dirty="0"/>
              <a:t> </a:t>
            </a:r>
            <a:r>
              <a:rPr dirty="0"/>
              <a:t>technologies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9174" y="355472"/>
            <a:ext cx="5615305" cy="574040"/>
          </a:xfrm>
          <a:prstGeom prst="rect">
            <a:avLst/>
          </a:prstGeom>
        </p:spPr>
        <p:txBody>
          <a:bodyPr vert="horz" wrap="square" lIns="0" tIns="12700" rIns="0" bIns="0" rtlCol="0">
            <a:spAutoFit/>
          </a:bodyPr>
          <a:lstStyle/>
          <a:p>
            <a:pPr marL="12700">
              <a:spcBef>
                <a:spcPts val="100"/>
              </a:spcBef>
            </a:pPr>
            <a:r>
              <a:rPr spc="-5" dirty="0">
                <a:solidFill>
                  <a:srgbClr val="000000"/>
                </a:solidFill>
              </a:rPr>
              <a:t>Programs and Apps (6 </a:t>
            </a:r>
            <a:r>
              <a:rPr dirty="0">
                <a:solidFill>
                  <a:srgbClr val="000000"/>
                </a:solidFill>
              </a:rPr>
              <a:t>of</a:t>
            </a:r>
            <a:r>
              <a:rPr spc="-204" dirty="0">
                <a:solidFill>
                  <a:srgbClr val="000000"/>
                </a:solidFill>
              </a:rPr>
              <a:t> </a:t>
            </a:r>
            <a:r>
              <a:rPr spc="-5" dirty="0">
                <a:solidFill>
                  <a:srgbClr val="000000"/>
                </a:solidFill>
              </a:rPr>
              <a:t>6)</a:t>
            </a:r>
          </a:p>
        </p:txBody>
      </p:sp>
      <p:sp>
        <p:nvSpPr>
          <p:cNvPr id="3" name="object 3"/>
          <p:cNvSpPr txBox="1"/>
          <p:nvPr/>
        </p:nvSpPr>
        <p:spPr>
          <a:xfrm>
            <a:off x="1831340" y="5514543"/>
            <a:ext cx="7830184" cy="574040"/>
          </a:xfrm>
          <a:prstGeom prst="rect">
            <a:avLst/>
          </a:prstGeom>
        </p:spPr>
        <p:txBody>
          <a:bodyPr vert="horz" wrap="square" lIns="0" tIns="12700" rIns="0" bIns="0" rtlCol="0">
            <a:spAutoFit/>
          </a:bodyPr>
          <a:lstStyle/>
          <a:p>
            <a:pPr marL="12700" marR="5080">
              <a:spcBef>
                <a:spcPts val="100"/>
              </a:spcBef>
            </a:pPr>
            <a:r>
              <a:rPr b="1" dirty="0">
                <a:latin typeface="Arial"/>
                <a:cs typeface="Arial"/>
              </a:rPr>
              <a:t>Figure </a:t>
            </a:r>
            <a:r>
              <a:rPr b="1" spc="-5" dirty="0">
                <a:latin typeface="Arial"/>
                <a:cs typeface="Arial"/>
              </a:rPr>
              <a:t>1-31 </a:t>
            </a:r>
            <a:r>
              <a:rPr dirty="0">
                <a:latin typeface="Arial"/>
                <a:cs typeface="Arial"/>
              </a:rPr>
              <a:t>A </a:t>
            </a:r>
            <a:r>
              <a:rPr spc="-10" dirty="0">
                <a:latin typeface="Arial"/>
                <a:cs typeface="Arial"/>
              </a:rPr>
              <a:t>software </a:t>
            </a:r>
            <a:r>
              <a:rPr spc="-5" dirty="0">
                <a:latin typeface="Arial"/>
                <a:cs typeface="Arial"/>
              </a:rPr>
              <a:t>developer </a:t>
            </a:r>
            <a:r>
              <a:rPr spc="-10" dirty="0">
                <a:latin typeface="Arial"/>
                <a:cs typeface="Arial"/>
              </a:rPr>
              <a:t>writes </a:t>
            </a:r>
            <a:r>
              <a:rPr spc="-5" dirty="0">
                <a:latin typeface="Arial"/>
                <a:cs typeface="Arial"/>
              </a:rPr>
              <a:t>instructions using </a:t>
            </a:r>
            <a:r>
              <a:rPr spc="-10" dirty="0">
                <a:latin typeface="Arial"/>
                <a:cs typeface="Arial"/>
              </a:rPr>
              <a:t>Visual </a:t>
            </a:r>
            <a:r>
              <a:rPr spc="-5" dirty="0">
                <a:latin typeface="Arial"/>
                <a:cs typeface="Arial"/>
              </a:rPr>
              <a:t>Basic (a) </a:t>
            </a:r>
            <a:r>
              <a:rPr dirty="0">
                <a:latin typeface="Arial"/>
                <a:cs typeface="Arial"/>
              </a:rPr>
              <a:t>to  </a:t>
            </a:r>
            <a:r>
              <a:rPr spc="-5" dirty="0">
                <a:latin typeface="Arial"/>
                <a:cs typeface="Arial"/>
              </a:rPr>
              <a:t>create </a:t>
            </a:r>
            <a:r>
              <a:rPr spc="-10" dirty="0">
                <a:latin typeface="Arial"/>
                <a:cs typeface="Arial"/>
              </a:rPr>
              <a:t>Payroll </a:t>
            </a:r>
            <a:r>
              <a:rPr spc="-5" dirty="0">
                <a:latin typeface="Arial"/>
                <a:cs typeface="Arial"/>
              </a:rPr>
              <a:t>Information </a:t>
            </a:r>
            <a:r>
              <a:rPr spc="-10" dirty="0">
                <a:latin typeface="Arial"/>
                <a:cs typeface="Arial"/>
              </a:rPr>
              <a:t>window </a:t>
            </a:r>
            <a:r>
              <a:rPr spc="-15" dirty="0">
                <a:latin typeface="Arial"/>
                <a:cs typeface="Arial"/>
              </a:rPr>
              <a:t>shown </a:t>
            </a:r>
            <a:r>
              <a:rPr spc="-5" dirty="0">
                <a:latin typeface="Arial"/>
                <a:cs typeface="Arial"/>
              </a:rPr>
              <a:t>here</a:t>
            </a:r>
            <a:r>
              <a:rPr spc="170" dirty="0">
                <a:latin typeface="Arial"/>
                <a:cs typeface="Arial"/>
              </a:rPr>
              <a:t> </a:t>
            </a:r>
            <a:r>
              <a:rPr dirty="0">
                <a:latin typeface="Arial"/>
                <a:cs typeface="Arial"/>
              </a:rPr>
              <a:t>(b).</a:t>
            </a:r>
          </a:p>
        </p:txBody>
      </p:sp>
      <p:sp>
        <p:nvSpPr>
          <p:cNvPr id="4" name="object 4"/>
          <p:cNvSpPr/>
          <p:nvPr/>
        </p:nvSpPr>
        <p:spPr>
          <a:xfrm>
            <a:off x="3436620" y="1295400"/>
            <a:ext cx="5478780" cy="40340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1828800" y="248158"/>
            <a:ext cx="7943375" cy="574040"/>
          </a:xfrm>
          <a:prstGeom prst="rect">
            <a:avLst/>
          </a:prstGeom>
        </p:spPr>
        <p:txBody>
          <a:bodyPr vert="horz" wrap="square" lIns="0" tIns="12700" rIns="0" bIns="0" rtlCol="0">
            <a:spAutoFit/>
          </a:bodyPr>
          <a:lstStyle/>
          <a:p>
            <a:pPr marL="14604">
              <a:spcBef>
                <a:spcPts val="100"/>
              </a:spcBef>
            </a:pPr>
            <a:r>
              <a:rPr dirty="0"/>
              <a:t>Communications </a:t>
            </a:r>
            <a:r>
              <a:rPr spc="-5" dirty="0"/>
              <a:t>and Networks (1 </a:t>
            </a:r>
            <a:r>
              <a:rPr dirty="0"/>
              <a:t>of</a:t>
            </a:r>
            <a:r>
              <a:rPr spc="-30" dirty="0"/>
              <a:t> </a:t>
            </a:r>
            <a:r>
              <a:rPr spc="-5" dirty="0"/>
              <a:t>7)</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51</a:t>
            </a:fld>
            <a:endParaRPr dirty="0"/>
          </a:p>
        </p:txBody>
      </p:sp>
      <p:sp>
        <p:nvSpPr>
          <p:cNvPr id="7" name="object 7"/>
          <p:cNvSpPr txBox="1"/>
          <p:nvPr/>
        </p:nvSpPr>
        <p:spPr>
          <a:xfrm>
            <a:off x="1831340" y="1319529"/>
            <a:ext cx="8041640" cy="3502660"/>
          </a:xfrm>
          <a:prstGeom prst="rect">
            <a:avLst/>
          </a:prstGeom>
        </p:spPr>
        <p:txBody>
          <a:bodyPr vert="horz" wrap="square" lIns="0" tIns="12065" rIns="0" bIns="0" rtlCol="0">
            <a:spAutoFit/>
          </a:bodyPr>
          <a:lstStyle/>
          <a:p>
            <a:pPr marL="476884" marR="5080" indent="-464820">
              <a:spcBef>
                <a:spcPts val="95"/>
              </a:spcBef>
              <a:buClr>
                <a:srgbClr val="89288F"/>
              </a:buClr>
              <a:buChar char="•"/>
              <a:tabLst>
                <a:tab pos="476884" algn="l"/>
                <a:tab pos="477520" algn="l"/>
              </a:tabLst>
            </a:pPr>
            <a:r>
              <a:rPr sz="2800" spc="-5" dirty="0">
                <a:latin typeface="Arial"/>
                <a:cs typeface="Arial"/>
              </a:rPr>
              <a:t>In the </a:t>
            </a:r>
            <a:r>
              <a:rPr sz="2800" dirty="0">
                <a:latin typeface="Arial"/>
                <a:cs typeface="Arial"/>
              </a:rPr>
              <a:t>course of </a:t>
            </a:r>
            <a:r>
              <a:rPr sz="2800" spc="-5" dirty="0">
                <a:latin typeface="Arial"/>
                <a:cs typeface="Arial"/>
              </a:rPr>
              <a:t>a </a:t>
            </a:r>
            <a:r>
              <a:rPr sz="2800" spc="-50" dirty="0">
                <a:latin typeface="Arial"/>
                <a:cs typeface="Arial"/>
              </a:rPr>
              <a:t>day, </a:t>
            </a:r>
            <a:r>
              <a:rPr sz="2800" spc="-5" dirty="0">
                <a:latin typeface="Arial"/>
                <a:cs typeface="Arial"/>
              </a:rPr>
              <a:t>it is likely </a:t>
            </a:r>
            <a:r>
              <a:rPr sz="2800" dirty="0">
                <a:latin typeface="Arial"/>
                <a:cs typeface="Arial"/>
              </a:rPr>
              <a:t>you </a:t>
            </a:r>
            <a:r>
              <a:rPr sz="2800" spc="-5" dirty="0">
                <a:latin typeface="Arial"/>
                <a:cs typeface="Arial"/>
              </a:rPr>
              <a:t>use, </a:t>
            </a:r>
            <a:r>
              <a:rPr sz="2800" dirty="0">
                <a:latin typeface="Arial"/>
                <a:cs typeface="Arial"/>
              </a:rPr>
              <a:t>or use  information generated </a:t>
            </a:r>
            <a:r>
              <a:rPr sz="2800" spc="-70" dirty="0">
                <a:latin typeface="Arial"/>
                <a:cs typeface="Arial"/>
              </a:rPr>
              <a:t>by, </a:t>
            </a:r>
            <a:r>
              <a:rPr sz="2800" dirty="0">
                <a:latin typeface="Arial"/>
                <a:cs typeface="Arial"/>
              </a:rPr>
              <a:t>one </a:t>
            </a:r>
            <a:r>
              <a:rPr sz="2800" spc="-5" dirty="0">
                <a:latin typeface="Arial"/>
                <a:cs typeface="Arial"/>
              </a:rPr>
              <a:t>or </a:t>
            </a:r>
            <a:r>
              <a:rPr sz="2800" dirty="0">
                <a:latin typeface="Arial"/>
                <a:cs typeface="Arial"/>
              </a:rPr>
              <a:t>more </a:t>
            </a:r>
            <a:r>
              <a:rPr sz="2800" spc="-5" dirty="0">
                <a:latin typeface="Arial"/>
                <a:cs typeface="Arial"/>
              </a:rPr>
              <a:t>of </a:t>
            </a:r>
            <a:r>
              <a:rPr sz="2800" dirty="0">
                <a:latin typeface="Arial"/>
                <a:cs typeface="Arial"/>
              </a:rPr>
              <a:t>these  communications</a:t>
            </a:r>
            <a:r>
              <a:rPr sz="2800" spc="15" dirty="0">
                <a:latin typeface="Arial"/>
                <a:cs typeface="Arial"/>
              </a:rPr>
              <a:t> </a:t>
            </a:r>
            <a:r>
              <a:rPr sz="2800" dirty="0">
                <a:latin typeface="Arial"/>
                <a:cs typeface="Arial"/>
              </a:rPr>
              <a:t>technologies</a:t>
            </a:r>
          </a:p>
          <a:p>
            <a:pPr marL="927100" lvl="1" indent="-457834">
              <a:spcBef>
                <a:spcPts val="595"/>
              </a:spcBef>
              <a:buClr>
                <a:srgbClr val="89288F"/>
              </a:buClr>
              <a:buChar char="–"/>
              <a:tabLst>
                <a:tab pos="927100" algn="l"/>
                <a:tab pos="927735" algn="l"/>
              </a:tabLst>
            </a:pPr>
            <a:r>
              <a:rPr sz="2400" spc="-5" dirty="0">
                <a:latin typeface="Arial"/>
                <a:cs typeface="Arial"/>
              </a:rPr>
              <a:t>Chat</a:t>
            </a:r>
            <a:r>
              <a:rPr sz="2400" dirty="0">
                <a:latin typeface="Arial"/>
                <a:cs typeface="Arial"/>
              </a:rPr>
              <a:t> </a:t>
            </a:r>
            <a:r>
              <a:rPr sz="2400" spc="-5" dirty="0">
                <a:latin typeface="Arial"/>
                <a:cs typeface="Arial"/>
              </a:rPr>
              <a:t>rooms</a:t>
            </a:r>
            <a:endParaRPr sz="2400" dirty="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Email</a:t>
            </a:r>
            <a:endParaRPr sz="2400" dirty="0">
              <a:latin typeface="Arial"/>
              <a:cs typeface="Arial"/>
            </a:endParaRPr>
          </a:p>
          <a:p>
            <a:pPr marL="927100" lvl="1" indent="-457834">
              <a:spcBef>
                <a:spcPts val="580"/>
              </a:spcBef>
              <a:buClr>
                <a:srgbClr val="89288F"/>
              </a:buClr>
              <a:buChar char="–"/>
              <a:tabLst>
                <a:tab pos="927100" algn="l"/>
                <a:tab pos="927735" algn="l"/>
              </a:tabLst>
            </a:pPr>
            <a:r>
              <a:rPr sz="2400" spc="-5" dirty="0">
                <a:latin typeface="Arial"/>
                <a:cs typeface="Arial"/>
              </a:rPr>
              <a:t>Fax</a:t>
            </a:r>
            <a:endParaRPr sz="2400" dirty="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FTP</a:t>
            </a:r>
            <a:endParaRPr sz="2400" dirty="0">
              <a:latin typeface="Arial"/>
              <a:cs typeface="Arial"/>
            </a:endParaRPr>
          </a:p>
          <a:p>
            <a:pPr marL="927100" lvl="1" indent="-457834">
              <a:spcBef>
                <a:spcPts val="575"/>
              </a:spcBef>
              <a:buClr>
                <a:srgbClr val="89288F"/>
              </a:buClr>
              <a:buChar char="–"/>
              <a:tabLst>
                <a:tab pos="927100" algn="l"/>
                <a:tab pos="927735" algn="l"/>
              </a:tabLst>
            </a:pPr>
            <a:r>
              <a:rPr sz="2400" dirty="0">
                <a:latin typeface="Arial"/>
                <a:cs typeface="Arial"/>
              </a:rPr>
              <a:t>GPS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1752600" y="248158"/>
            <a:ext cx="8737712" cy="574040"/>
          </a:xfrm>
          <a:prstGeom prst="rect">
            <a:avLst/>
          </a:prstGeom>
        </p:spPr>
        <p:txBody>
          <a:bodyPr vert="horz" wrap="square" lIns="0" tIns="12700" rIns="0" bIns="0" rtlCol="0">
            <a:spAutoFit/>
          </a:bodyPr>
          <a:lstStyle/>
          <a:p>
            <a:pPr marL="14604">
              <a:spcBef>
                <a:spcPts val="100"/>
              </a:spcBef>
            </a:pPr>
            <a:r>
              <a:rPr dirty="0"/>
              <a:t>Communications </a:t>
            </a:r>
            <a:r>
              <a:rPr spc="-5" dirty="0"/>
              <a:t>and Networks (2 </a:t>
            </a:r>
            <a:r>
              <a:rPr dirty="0"/>
              <a:t>of</a:t>
            </a:r>
            <a:r>
              <a:rPr spc="-35" dirty="0"/>
              <a:t> </a:t>
            </a:r>
            <a:r>
              <a:rPr spc="-5" dirty="0"/>
              <a:t>8)</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52</a:t>
            </a:fld>
            <a:endParaRPr dirty="0"/>
          </a:p>
        </p:txBody>
      </p:sp>
      <p:sp>
        <p:nvSpPr>
          <p:cNvPr id="7" name="object 7"/>
          <p:cNvSpPr txBox="1"/>
          <p:nvPr/>
        </p:nvSpPr>
        <p:spPr>
          <a:xfrm>
            <a:off x="2288541" y="1248280"/>
            <a:ext cx="2953385" cy="3132909"/>
          </a:xfrm>
          <a:prstGeom prst="rect">
            <a:avLst/>
          </a:prstGeom>
        </p:spPr>
        <p:txBody>
          <a:bodyPr vert="horz" wrap="square" lIns="0" tIns="85090" rIns="0" bIns="0" rtlCol="0">
            <a:spAutoFit/>
          </a:bodyPr>
          <a:lstStyle/>
          <a:p>
            <a:pPr marL="469900" indent="-457834">
              <a:spcBef>
                <a:spcPts val="670"/>
              </a:spcBef>
              <a:buClr>
                <a:srgbClr val="89288F"/>
              </a:buClr>
              <a:buChar char="–"/>
              <a:tabLst>
                <a:tab pos="469900" algn="l"/>
                <a:tab pos="470534" algn="l"/>
              </a:tabLst>
            </a:pPr>
            <a:r>
              <a:rPr sz="2400" dirty="0">
                <a:latin typeface="Arial"/>
                <a:cs typeface="Arial"/>
              </a:rPr>
              <a:t>Instant</a:t>
            </a:r>
            <a:r>
              <a:rPr sz="2400" spc="-80" dirty="0">
                <a:latin typeface="Arial"/>
                <a:cs typeface="Arial"/>
              </a:rPr>
              <a:t> </a:t>
            </a:r>
            <a:r>
              <a:rPr sz="2400" spc="-5" dirty="0">
                <a:latin typeface="Arial"/>
                <a:cs typeface="Arial"/>
              </a:rPr>
              <a:t>messaging</a:t>
            </a:r>
            <a:endParaRPr sz="2400">
              <a:latin typeface="Arial"/>
              <a:cs typeface="Arial"/>
            </a:endParaRPr>
          </a:p>
          <a:p>
            <a:pPr marL="469900" indent="-457834">
              <a:spcBef>
                <a:spcPts val="580"/>
              </a:spcBef>
              <a:buClr>
                <a:srgbClr val="89288F"/>
              </a:buClr>
              <a:buChar char="–"/>
              <a:tabLst>
                <a:tab pos="469900" algn="l"/>
                <a:tab pos="470534" algn="l"/>
              </a:tabLst>
            </a:pPr>
            <a:r>
              <a:rPr sz="2400" dirty="0">
                <a:latin typeface="Arial"/>
                <a:cs typeface="Arial"/>
              </a:rPr>
              <a:t>Internet</a:t>
            </a:r>
            <a:endParaRPr sz="2400">
              <a:latin typeface="Arial"/>
              <a:cs typeface="Arial"/>
            </a:endParaRPr>
          </a:p>
          <a:p>
            <a:pPr marL="469900" indent="-457834">
              <a:spcBef>
                <a:spcPts val="575"/>
              </a:spcBef>
              <a:buClr>
                <a:srgbClr val="89288F"/>
              </a:buClr>
              <a:buChar char="–"/>
              <a:tabLst>
                <a:tab pos="469900" algn="l"/>
                <a:tab pos="470534" algn="l"/>
              </a:tabLst>
            </a:pPr>
            <a:r>
              <a:rPr sz="2400" spc="-5" dirty="0">
                <a:latin typeface="Arial"/>
                <a:cs typeface="Arial"/>
              </a:rPr>
              <a:t>Newsgroups</a:t>
            </a:r>
            <a:endParaRPr sz="2400">
              <a:latin typeface="Arial"/>
              <a:cs typeface="Arial"/>
            </a:endParaRPr>
          </a:p>
          <a:p>
            <a:pPr marL="469900" indent="-457834">
              <a:spcBef>
                <a:spcPts val="580"/>
              </a:spcBef>
              <a:buClr>
                <a:srgbClr val="89288F"/>
              </a:buClr>
              <a:buChar char="–"/>
              <a:tabLst>
                <a:tab pos="469900" algn="l"/>
                <a:tab pos="470534" algn="l"/>
              </a:tabLst>
            </a:pPr>
            <a:r>
              <a:rPr sz="2400" spc="-5" dirty="0">
                <a:latin typeface="Arial"/>
                <a:cs typeface="Arial"/>
              </a:rPr>
              <a:t>RSS</a:t>
            </a:r>
            <a:endParaRPr sz="2400">
              <a:latin typeface="Arial"/>
              <a:cs typeface="Arial"/>
            </a:endParaRPr>
          </a:p>
          <a:p>
            <a:pPr marL="469900" indent="-457834">
              <a:spcBef>
                <a:spcPts val="575"/>
              </a:spcBef>
              <a:buClr>
                <a:srgbClr val="89288F"/>
              </a:buClr>
              <a:buChar char="–"/>
              <a:tabLst>
                <a:tab pos="469900" algn="l"/>
                <a:tab pos="470534" algn="l"/>
              </a:tabLst>
            </a:pPr>
            <a:r>
              <a:rPr sz="2400" spc="-10" dirty="0">
                <a:latin typeface="Arial"/>
                <a:cs typeface="Arial"/>
              </a:rPr>
              <a:t>Videoconference</a:t>
            </a:r>
            <a:endParaRPr sz="2400">
              <a:latin typeface="Arial"/>
              <a:cs typeface="Arial"/>
            </a:endParaRPr>
          </a:p>
          <a:p>
            <a:pPr marL="469900" indent="-457834">
              <a:spcBef>
                <a:spcPts val="575"/>
              </a:spcBef>
              <a:buClr>
                <a:srgbClr val="89288F"/>
              </a:buClr>
              <a:buChar char="–"/>
              <a:tabLst>
                <a:tab pos="469900" algn="l"/>
                <a:tab pos="470534" algn="l"/>
              </a:tabLst>
            </a:pPr>
            <a:r>
              <a:rPr sz="2400" spc="-30" dirty="0">
                <a:latin typeface="Arial"/>
                <a:cs typeface="Arial"/>
              </a:rPr>
              <a:t>Voice</a:t>
            </a:r>
            <a:r>
              <a:rPr sz="2400" dirty="0">
                <a:latin typeface="Arial"/>
                <a:cs typeface="Arial"/>
              </a:rPr>
              <a:t> mail</a:t>
            </a:r>
            <a:endParaRPr sz="2400">
              <a:latin typeface="Arial"/>
              <a:cs typeface="Arial"/>
            </a:endParaRPr>
          </a:p>
          <a:p>
            <a:pPr marL="469900" indent="-457834">
              <a:spcBef>
                <a:spcPts val="580"/>
              </a:spcBef>
              <a:buClr>
                <a:srgbClr val="89288F"/>
              </a:buClr>
              <a:buChar char="–"/>
              <a:tabLst>
                <a:tab pos="469900" algn="l"/>
                <a:tab pos="470534" algn="l"/>
              </a:tabLst>
            </a:pPr>
            <a:r>
              <a:rPr sz="2400" spc="-35" dirty="0">
                <a:latin typeface="Arial"/>
                <a:cs typeface="Arial"/>
              </a:rPr>
              <a:t>VoIP</a:t>
            </a:r>
            <a:endParaRPr sz="24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1752600" y="228600"/>
            <a:ext cx="8737712" cy="574040"/>
          </a:xfrm>
          <a:prstGeom prst="rect">
            <a:avLst/>
          </a:prstGeom>
        </p:spPr>
        <p:txBody>
          <a:bodyPr vert="horz" wrap="square" lIns="0" tIns="12700" rIns="0" bIns="0" rtlCol="0">
            <a:spAutoFit/>
          </a:bodyPr>
          <a:lstStyle/>
          <a:p>
            <a:pPr marL="14604">
              <a:spcBef>
                <a:spcPts val="100"/>
              </a:spcBef>
            </a:pPr>
            <a:r>
              <a:rPr dirty="0"/>
              <a:t>Communications </a:t>
            </a:r>
            <a:r>
              <a:rPr spc="-5" dirty="0"/>
              <a:t>and Networks (3 </a:t>
            </a:r>
            <a:r>
              <a:rPr dirty="0"/>
              <a:t>of</a:t>
            </a:r>
            <a:r>
              <a:rPr spc="-30" dirty="0"/>
              <a:t> </a:t>
            </a:r>
            <a:r>
              <a:rPr spc="-5" dirty="0"/>
              <a:t>8)</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53</a:t>
            </a:fld>
            <a:endParaRPr dirty="0"/>
          </a:p>
        </p:txBody>
      </p:sp>
      <p:sp>
        <p:nvSpPr>
          <p:cNvPr id="7" name="object 7"/>
          <p:cNvSpPr txBox="1"/>
          <p:nvPr/>
        </p:nvSpPr>
        <p:spPr>
          <a:xfrm>
            <a:off x="1831341" y="1319529"/>
            <a:ext cx="8524875" cy="1305560"/>
          </a:xfrm>
          <a:prstGeom prst="rect">
            <a:avLst/>
          </a:prstGeom>
        </p:spPr>
        <p:txBody>
          <a:bodyPr vert="horz" wrap="square" lIns="0" tIns="12065" rIns="0" bIns="0" rtlCol="0">
            <a:spAutoFit/>
          </a:bodyPr>
          <a:lstStyle/>
          <a:p>
            <a:pPr marL="476884" marR="5080" indent="-464820">
              <a:spcBef>
                <a:spcPts val="95"/>
              </a:spcBef>
              <a:buClr>
                <a:srgbClr val="89288F"/>
              </a:buClr>
              <a:buChar char="•"/>
              <a:tabLst>
                <a:tab pos="476884" algn="l"/>
                <a:tab pos="477520" algn="l"/>
              </a:tabLst>
            </a:pPr>
            <a:r>
              <a:rPr sz="2800" spc="-5" dirty="0">
                <a:latin typeface="Arial"/>
                <a:cs typeface="Arial"/>
              </a:rPr>
              <a:t>A </a:t>
            </a:r>
            <a:r>
              <a:rPr sz="2800" b="1" spc="-5" dirty="0">
                <a:latin typeface="Arial"/>
                <a:cs typeface="Arial"/>
              </a:rPr>
              <a:t>communications device </a:t>
            </a:r>
            <a:r>
              <a:rPr sz="2800" spc="-5" dirty="0">
                <a:latin typeface="Arial"/>
                <a:cs typeface="Arial"/>
              </a:rPr>
              <a:t>is hardware capable of  </a:t>
            </a:r>
            <a:r>
              <a:rPr sz="2800" dirty="0">
                <a:latin typeface="Arial"/>
                <a:cs typeface="Arial"/>
              </a:rPr>
              <a:t>transferring items from computers and devices </a:t>
            </a:r>
            <a:r>
              <a:rPr sz="2800" spc="-5" dirty="0">
                <a:latin typeface="Arial"/>
                <a:cs typeface="Arial"/>
              </a:rPr>
              <a:t>to  </a:t>
            </a:r>
            <a:r>
              <a:rPr sz="2800" dirty="0">
                <a:latin typeface="Arial"/>
                <a:cs typeface="Arial"/>
              </a:rPr>
              <a:t>transmission </a:t>
            </a:r>
            <a:r>
              <a:rPr sz="2800" spc="-5" dirty="0">
                <a:latin typeface="Arial"/>
                <a:cs typeface="Arial"/>
              </a:rPr>
              <a:t>media </a:t>
            </a:r>
            <a:r>
              <a:rPr sz="2800" dirty="0">
                <a:latin typeface="Arial"/>
                <a:cs typeface="Arial"/>
              </a:rPr>
              <a:t>and </a:t>
            </a:r>
            <a:r>
              <a:rPr sz="2800" spc="-5" dirty="0">
                <a:latin typeface="Arial"/>
                <a:cs typeface="Arial"/>
              </a:rPr>
              <a:t>vice</a:t>
            </a:r>
            <a:r>
              <a:rPr sz="2800" spc="35" dirty="0">
                <a:latin typeface="Arial"/>
                <a:cs typeface="Arial"/>
              </a:rPr>
              <a:t> </a:t>
            </a:r>
            <a:r>
              <a:rPr sz="2800" dirty="0">
                <a:latin typeface="Arial"/>
                <a:cs typeface="Arial"/>
              </a:rPr>
              <a:t>versa</a:t>
            </a:r>
            <a:endParaRPr sz="28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7877" y="179909"/>
            <a:ext cx="7927340" cy="574675"/>
          </a:xfrm>
          <a:prstGeom prst="rect">
            <a:avLst/>
          </a:prstGeom>
        </p:spPr>
        <p:txBody>
          <a:bodyPr vert="horz" wrap="square" lIns="0" tIns="12700" rIns="0" bIns="0" rtlCol="0">
            <a:spAutoFit/>
          </a:bodyPr>
          <a:lstStyle/>
          <a:p>
            <a:pPr marL="12700">
              <a:spcBef>
                <a:spcPts val="100"/>
              </a:spcBef>
            </a:pPr>
            <a:r>
              <a:rPr dirty="0">
                <a:solidFill>
                  <a:srgbClr val="000000"/>
                </a:solidFill>
              </a:rPr>
              <a:t>Communications and Networks (4 of</a:t>
            </a:r>
            <a:r>
              <a:rPr spc="-125" dirty="0">
                <a:solidFill>
                  <a:srgbClr val="000000"/>
                </a:solidFill>
              </a:rPr>
              <a:t> </a:t>
            </a:r>
            <a:r>
              <a:rPr dirty="0">
                <a:solidFill>
                  <a:srgbClr val="000000"/>
                </a:solidFill>
              </a:rPr>
              <a:t>8)</a:t>
            </a:r>
          </a:p>
        </p:txBody>
      </p:sp>
      <p:sp>
        <p:nvSpPr>
          <p:cNvPr id="3" name="object 3"/>
          <p:cNvSpPr txBox="1"/>
          <p:nvPr/>
        </p:nvSpPr>
        <p:spPr>
          <a:xfrm>
            <a:off x="1774342" y="5056709"/>
            <a:ext cx="8633460" cy="1123315"/>
          </a:xfrm>
          <a:prstGeom prst="rect">
            <a:avLst/>
          </a:prstGeom>
        </p:spPr>
        <p:txBody>
          <a:bodyPr vert="horz" wrap="square" lIns="0" tIns="12700" rIns="0" bIns="0" rtlCol="0">
            <a:spAutoFit/>
          </a:bodyPr>
          <a:lstStyle/>
          <a:p>
            <a:pPr marL="12700" marR="5080">
              <a:spcBef>
                <a:spcPts val="100"/>
              </a:spcBef>
            </a:pPr>
            <a:r>
              <a:rPr b="1" dirty="0">
                <a:latin typeface="Arial"/>
                <a:cs typeface="Arial"/>
              </a:rPr>
              <a:t>Figure </a:t>
            </a:r>
            <a:r>
              <a:rPr b="1" spc="-5" dirty="0">
                <a:latin typeface="Arial"/>
                <a:cs typeface="Arial"/>
              </a:rPr>
              <a:t>1-32 </a:t>
            </a:r>
            <a:r>
              <a:rPr spc="-5" dirty="0">
                <a:latin typeface="Arial"/>
                <a:cs typeface="Arial"/>
              </a:rPr>
              <a:t>Modems, </a:t>
            </a:r>
            <a:r>
              <a:rPr spc="-10" dirty="0">
                <a:latin typeface="Arial"/>
                <a:cs typeface="Arial"/>
              </a:rPr>
              <a:t>wireless </a:t>
            </a:r>
            <a:r>
              <a:rPr spc="-5" dirty="0">
                <a:latin typeface="Arial"/>
                <a:cs typeface="Arial"/>
              </a:rPr>
              <a:t>access, and routers are </a:t>
            </a:r>
            <a:r>
              <a:rPr spc="-10" dirty="0">
                <a:latin typeface="Arial"/>
                <a:cs typeface="Arial"/>
              </a:rPr>
              <a:t>examples </a:t>
            </a:r>
            <a:r>
              <a:rPr spc="-5" dirty="0">
                <a:latin typeface="Arial"/>
                <a:cs typeface="Arial"/>
              </a:rPr>
              <a:t>of communications  devices that enable communications </a:t>
            </a:r>
            <a:r>
              <a:rPr spc="-10" dirty="0">
                <a:latin typeface="Arial"/>
                <a:cs typeface="Arial"/>
              </a:rPr>
              <a:t>between </a:t>
            </a:r>
            <a:r>
              <a:rPr spc="-5" dirty="0">
                <a:latin typeface="Arial"/>
                <a:cs typeface="Arial"/>
              </a:rPr>
              <a:t>computers/ mobile devices and </a:t>
            </a:r>
            <a:r>
              <a:rPr dirty="0">
                <a:latin typeface="Arial"/>
                <a:cs typeface="Arial"/>
              </a:rPr>
              <a:t>the  </a:t>
            </a:r>
            <a:r>
              <a:rPr spc="-5" dirty="0">
                <a:latin typeface="Arial"/>
                <a:cs typeface="Arial"/>
              </a:rPr>
              <a:t>Internet. Notice that some computers and devices communicate via </a:t>
            </a:r>
            <a:r>
              <a:rPr spc="-10" dirty="0">
                <a:latin typeface="Arial"/>
                <a:cs typeface="Arial"/>
              </a:rPr>
              <a:t>wires, </a:t>
            </a:r>
            <a:r>
              <a:rPr spc="-5" dirty="0">
                <a:latin typeface="Arial"/>
                <a:cs typeface="Arial"/>
              </a:rPr>
              <a:t>and others  communicate</a:t>
            </a:r>
            <a:r>
              <a:rPr dirty="0">
                <a:latin typeface="Arial"/>
                <a:cs typeface="Arial"/>
              </a:rPr>
              <a:t> </a:t>
            </a:r>
            <a:r>
              <a:rPr spc="-20" dirty="0">
                <a:latin typeface="Arial"/>
                <a:cs typeface="Arial"/>
              </a:rPr>
              <a:t>wirelessly.</a:t>
            </a:r>
            <a:endParaRPr>
              <a:latin typeface="Arial"/>
              <a:cs typeface="Arial"/>
            </a:endParaRPr>
          </a:p>
        </p:txBody>
      </p:sp>
      <p:sp>
        <p:nvSpPr>
          <p:cNvPr id="4" name="object 4"/>
          <p:cNvSpPr/>
          <p:nvPr/>
        </p:nvSpPr>
        <p:spPr>
          <a:xfrm>
            <a:off x="3870960" y="1359409"/>
            <a:ext cx="4511040" cy="336499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85090"/>
            <a:ext cx="1106424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14604">
              <a:spcBef>
                <a:spcPts val="100"/>
              </a:spcBef>
            </a:pPr>
            <a:r>
              <a:rPr dirty="0"/>
              <a:t>Communications </a:t>
            </a:r>
            <a:r>
              <a:rPr spc="-5" dirty="0"/>
              <a:t>and Networks (5 </a:t>
            </a:r>
            <a:r>
              <a:rPr dirty="0"/>
              <a:t>of</a:t>
            </a:r>
            <a:r>
              <a:rPr spc="-35" dirty="0"/>
              <a:t> </a:t>
            </a:r>
            <a:r>
              <a:rPr spc="-5" dirty="0"/>
              <a:t>8)</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55</a:t>
            </a:fld>
            <a:endParaRPr dirty="0"/>
          </a:p>
        </p:txBody>
      </p:sp>
      <p:sp>
        <p:nvSpPr>
          <p:cNvPr id="7" name="object 7"/>
          <p:cNvSpPr txBox="1"/>
          <p:nvPr/>
        </p:nvSpPr>
        <p:spPr>
          <a:xfrm>
            <a:off x="1831341" y="1319530"/>
            <a:ext cx="6504305" cy="2197735"/>
          </a:xfrm>
          <a:prstGeom prst="rect">
            <a:avLst/>
          </a:prstGeom>
        </p:spPr>
        <p:txBody>
          <a:bodyPr vert="horz" wrap="square" lIns="0" tIns="12065" rIns="0" bIns="0" rtlCol="0">
            <a:spAutoFit/>
          </a:bodyPr>
          <a:lstStyle/>
          <a:p>
            <a:pPr marL="476884" marR="5080" indent="-464820">
              <a:spcBef>
                <a:spcPts val="95"/>
              </a:spcBef>
              <a:buClr>
                <a:srgbClr val="89288F"/>
              </a:buClr>
              <a:buChar char="•"/>
              <a:tabLst>
                <a:tab pos="476884" algn="l"/>
                <a:tab pos="477520" algn="l"/>
              </a:tabLst>
            </a:pPr>
            <a:r>
              <a:rPr sz="2800" spc="-5" dirty="0">
                <a:latin typeface="Arial"/>
                <a:cs typeface="Arial"/>
              </a:rPr>
              <a:t>Examples of wireless </a:t>
            </a:r>
            <a:r>
              <a:rPr sz="2800" dirty="0">
                <a:latin typeface="Arial"/>
                <a:cs typeface="Arial"/>
              </a:rPr>
              <a:t>communications  technologies include:</a:t>
            </a:r>
            <a:endParaRPr sz="2800">
              <a:latin typeface="Arial"/>
              <a:cs typeface="Arial"/>
            </a:endParaRPr>
          </a:p>
          <a:p>
            <a:pPr marL="927100" lvl="1" indent="-457834">
              <a:spcBef>
                <a:spcPts val="595"/>
              </a:spcBef>
              <a:buClr>
                <a:srgbClr val="89288F"/>
              </a:buClr>
              <a:buChar char="–"/>
              <a:tabLst>
                <a:tab pos="927100" algn="l"/>
                <a:tab pos="927735" algn="l"/>
              </a:tabLst>
            </a:pPr>
            <a:r>
              <a:rPr sz="2400" spc="-5" dirty="0">
                <a:latin typeface="Arial"/>
                <a:cs typeface="Arial"/>
              </a:rPr>
              <a:t>Wi-Fi</a:t>
            </a:r>
            <a:endParaRPr sz="240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Bluetooth</a:t>
            </a:r>
            <a:endParaRPr sz="240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Cellular</a:t>
            </a:r>
            <a:r>
              <a:rPr sz="2400" spc="35" dirty="0">
                <a:latin typeface="Arial"/>
                <a:cs typeface="Arial"/>
              </a:rPr>
              <a:t> </a:t>
            </a:r>
            <a:r>
              <a:rPr sz="2400" spc="-5" dirty="0">
                <a:latin typeface="Arial"/>
                <a:cs typeface="Arial"/>
              </a:rPr>
              <a:t>radio</a:t>
            </a:r>
            <a:endParaRPr sz="240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6023" y="250316"/>
            <a:ext cx="7927340" cy="574040"/>
          </a:xfrm>
          <a:prstGeom prst="rect">
            <a:avLst/>
          </a:prstGeom>
        </p:spPr>
        <p:txBody>
          <a:bodyPr vert="horz" wrap="square" lIns="0" tIns="12700" rIns="0" bIns="0" rtlCol="0">
            <a:spAutoFit/>
          </a:bodyPr>
          <a:lstStyle/>
          <a:p>
            <a:pPr marL="12700">
              <a:spcBef>
                <a:spcPts val="100"/>
              </a:spcBef>
            </a:pPr>
            <a:r>
              <a:rPr dirty="0">
                <a:solidFill>
                  <a:srgbClr val="000000"/>
                </a:solidFill>
              </a:rPr>
              <a:t>Communications </a:t>
            </a:r>
            <a:r>
              <a:rPr spc="-5" dirty="0">
                <a:solidFill>
                  <a:srgbClr val="000000"/>
                </a:solidFill>
              </a:rPr>
              <a:t>and Networks (6 </a:t>
            </a:r>
            <a:r>
              <a:rPr dirty="0">
                <a:solidFill>
                  <a:srgbClr val="000000"/>
                </a:solidFill>
              </a:rPr>
              <a:t>of</a:t>
            </a:r>
            <a:r>
              <a:rPr spc="-30" dirty="0">
                <a:solidFill>
                  <a:srgbClr val="000000"/>
                </a:solidFill>
              </a:rPr>
              <a:t> </a:t>
            </a:r>
            <a:r>
              <a:rPr spc="-5" dirty="0">
                <a:solidFill>
                  <a:srgbClr val="000000"/>
                </a:solidFill>
              </a:rPr>
              <a:t>8)</a:t>
            </a:r>
          </a:p>
        </p:txBody>
      </p:sp>
      <p:sp>
        <p:nvSpPr>
          <p:cNvPr id="3" name="object 3"/>
          <p:cNvSpPr txBox="1"/>
          <p:nvPr/>
        </p:nvSpPr>
        <p:spPr>
          <a:xfrm>
            <a:off x="1753920" y="1012317"/>
            <a:ext cx="8094980" cy="1305560"/>
          </a:xfrm>
          <a:prstGeom prst="rect">
            <a:avLst/>
          </a:prstGeom>
        </p:spPr>
        <p:txBody>
          <a:bodyPr vert="horz" wrap="square" lIns="0" tIns="12065" rIns="0" bIns="0" rtlCol="0">
            <a:spAutoFit/>
          </a:bodyPr>
          <a:lstStyle/>
          <a:p>
            <a:pPr marL="12700" marR="5080">
              <a:spcBef>
                <a:spcPts val="95"/>
              </a:spcBef>
            </a:pPr>
            <a:r>
              <a:rPr sz="2800" spc="-5" dirty="0">
                <a:latin typeface="Arial"/>
                <a:cs typeface="Arial"/>
              </a:rPr>
              <a:t>A </a:t>
            </a:r>
            <a:r>
              <a:rPr sz="2800" b="1" spc="-5" dirty="0">
                <a:latin typeface="Arial"/>
                <a:cs typeface="Arial"/>
              </a:rPr>
              <a:t>network </a:t>
            </a:r>
            <a:r>
              <a:rPr sz="2800" spc="-5" dirty="0">
                <a:latin typeface="Arial"/>
                <a:cs typeface="Arial"/>
              </a:rPr>
              <a:t>is a </a:t>
            </a:r>
            <a:r>
              <a:rPr sz="2800" dirty="0">
                <a:latin typeface="Arial"/>
                <a:cs typeface="Arial"/>
              </a:rPr>
              <a:t>collection of </a:t>
            </a:r>
            <a:r>
              <a:rPr sz="2800" spc="-5" dirty="0">
                <a:latin typeface="Arial"/>
                <a:cs typeface="Arial"/>
              </a:rPr>
              <a:t>computers and</a:t>
            </a:r>
            <a:r>
              <a:rPr sz="2800" spc="-120" dirty="0">
                <a:latin typeface="Arial"/>
                <a:cs typeface="Arial"/>
              </a:rPr>
              <a:t> </a:t>
            </a:r>
            <a:r>
              <a:rPr sz="2800" dirty="0">
                <a:latin typeface="Arial"/>
                <a:cs typeface="Arial"/>
              </a:rPr>
              <a:t>devices  connected </a:t>
            </a:r>
            <a:r>
              <a:rPr sz="2800" spc="-20" dirty="0">
                <a:latin typeface="Arial"/>
                <a:cs typeface="Arial"/>
              </a:rPr>
              <a:t>together, </a:t>
            </a:r>
            <a:r>
              <a:rPr sz="2800" spc="-5" dirty="0">
                <a:latin typeface="Arial"/>
                <a:cs typeface="Arial"/>
              </a:rPr>
              <a:t>often </a:t>
            </a:r>
            <a:r>
              <a:rPr sz="2800" spc="-20" dirty="0">
                <a:latin typeface="Arial"/>
                <a:cs typeface="Arial"/>
              </a:rPr>
              <a:t>wirelessly, </a:t>
            </a:r>
            <a:r>
              <a:rPr sz="2800" spc="-5" dirty="0">
                <a:latin typeface="Arial"/>
                <a:cs typeface="Arial"/>
              </a:rPr>
              <a:t>via  communications devices and </a:t>
            </a:r>
            <a:r>
              <a:rPr sz="2800" dirty="0">
                <a:latin typeface="Arial"/>
                <a:cs typeface="Arial"/>
              </a:rPr>
              <a:t>transmission</a:t>
            </a:r>
            <a:r>
              <a:rPr sz="2800" spc="110" dirty="0">
                <a:latin typeface="Arial"/>
                <a:cs typeface="Arial"/>
              </a:rPr>
              <a:t> </a:t>
            </a:r>
            <a:r>
              <a:rPr sz="2800" dirty="0">
                <a:latin typeface="Arial"/>
                <a:cs typeface="Arial"/>
              </a:rPr>
              <a:t>media</a:t>
            </a:r>
            <a:endParaRPr sz="2800">
              <a:latin typeface="Arial"/>
              <a:cs typeface="Arial"/>
            </a:endParaRPr>
          </a:p>
        </p:txBody>
      </p:sp>
      <p:sp>
        <p:nvSpPr>
          <p:cNvPr id="4" name="object 4"/>
          <p:cNvSpPr/>
          <p:nvPr/>
        </p:nvSpPr>
        <p:spPr>
          <a:xfrm>
            <a:off x="4343400" y="2590800"/>
            <a:ext cx="3157728" cy="2078736"/>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799336" y="5263388"/>
            <a:ext cx="8630920" cy="848360"/>
          </a:xfrm>
          <a:prstGeom prst="rect">
            <a:avLst/>
          </a:prstGeom>
        </p:spPr>
        <p:txBody>
          <a:bodyPr vert="horz" wrap="square" lIns="0" tIns="12700" rIns="0" bIns="0" rtlCol="0">
            <a:spAutoFit/>
          </a:bodyPr>
          <a:lstStyle/>
          <a:p>
            <a:pPr marL="12700" marR="5080">
              <a:spcBef>
                <a:spcPts val="100"/>
              </a:spcBef>
            </a:pPr>
            <a:r>
              <a:rPr b="1" dirty="0">
                <a:latin typeface="Arial"/>
                <a:cs typeface="Arial"/>
              </a:rPr>
              <a:t>Figure </a:t>
            </a:r>
            <a:r>
              <a:rPr b="1" spc="-5" dirty="0">
                <a:latin typeface="Arial"/>
                <a:cs typeface="Arial"/>
              </a:rPr>
              <a:t>1-33 </a:t>
            </a:r>
            <a:r>
              <a:rPr dirty="0">
                <a:latin typeface="Arial"/>
                <a:cs typeface="Arial"/>
              </a:rPr>
              <a:t>A </a:t>
            </a:r>
            <a:r>
              <a:rPr spc="-5" dirty="0">
                <a:latin typeface="Arial"/>
                <a:cs typeface="Arial"/>
              </a:rPr>
              <a:t>server manages </a:t>
            </a:r>
            <a:r>
              <a:rPr dirty="0">
                <a:latin typeface="Arial"/>
                <a:cs typeface="Arial"/>
              </a:rPr>
              <a:t>the </a:t>
            </a:r>
            <a:r>
              <a:rPr spc="-5" dirty="0">
                <a:latin typeface="Arial"/>
                <a:cs typeface="Arial"/>
              </a:rPr>
              <a:t>resources on a </a:t>
            </a:r>
            <a:r>
              <a:rPr spc="-10" dirty="0">
                <a:latin typeface="Arial"/>
                <a:cs typeface="Arial"/>
              </a:rPr>
              <a:t>network, </a:t>
            </a:r>
            <a:r>
              <a:rPr spc="-5" dirty="0">
                <a:latin typeface="Arial"/>
                <a:cs typeface="Arial"/>
              </a:rPr>
              <a:t>and clients access </a:t>
            </a:r>
            <a:r>
              <a:rPr dirty="0">
                <a:latin typeface="Arial"/>
                <a:cs typeface="Arial"/>
              </a:rPr>
              <a:t>the  </a:t>
            </a:r>
            <a:r>
              <a:rPr spc="-5" dirty="0">
                <a:latin typeface="Arial"/>
                <a:cs typeface="Arial"/>
              </a:rPr>
              <a:t>resources on </a:t>
            </a:r>
            <a:r>
              <a:rPr dirty="0">
                <a:latin typeface="Arial"/>
                <a:cs typeface="Arial"/>
              </a:rPr>
              <a:t>the </a:t>
            </a:r>
            <a:r>
              <a:rPr spc="-20" dirty="0">
                <a:latin typeface="Arial"/>
                <a:cs typeface="Arial"/>
              </a:rPr>
              <a:t>server. </a:t>
            </a:r>
            <a:r>
              <a:rPr spc="-5" dirty="0">
                <a:latin typeface="Arial"/>
                <a:cs typeface="Arial"/>
              </a:rPr>
              <a:t>This </a:t>
            </a:r>
            <a:r>
              <a:rPr spc="-10" dirty="0">
                <a:latin typeface="Arial"/>
                <a:cs typeface="Arial"/>
              </a:rPr>
              <a:t>network </a:t>
            </a:r>
            <a:r>
              <a:rPr spc="-5" dirty="0">
                <a:latin typeface="Arial"/>
                <a:cs typeface="Arial"/>
              </a:rPr>
              <a:t>enables three separate computers to share </a:t>
            </a:r>
            <a:r>
              <a:rPr dirty="0">
                <a:latin typeface="Arial"/>
                <a:cs typeface="Arial"/>
              </a:rPr>
              <a:t>the  </a:t>
            </a:r>
            <a:r>
              <a:rPr spc="-5" dirty="0">
                <a:latin typeface="Arial"/>
                <a:cs typeface="Arial"/>
              </a:rPr>
              <a:t>same </a:t>
            </a:r>
            <a:r>
              <a:rPr spc="-15" dirty="0">
                <a:latin typeface="Arial"/>
                <a:cs typeface="Arial"/>
              </a:rPr>
              <a:t>printer, </a:t>
            </a:r>
            <a:r>
              <a:rPr spc="-5" dirty="0">
                <a:latin typeface="Arial"/>
                <a:cs typeface="Arial"/>
              </a:rPr>
              <a:t>one</a:t>
            </a:r>
            <a:r>
              <a:rPr spc="15" dirty="0">
                <a:latin typeface="Arial"/>
                <a:cs typeface="Arial"/>
              </a:rPr>
              <a:t> </a:t>
            </a:r>
            <a:r>
              <a:rPr spc="-20" dirty="0">
                <a:latin typeface="Arial"/>
                <a:cs typeface="Arial"/>
              </a:rPr>
              <a:t>wirelessly.</a:t>
            </a:r>
            <a:endParaRPr>
              <a:latin typeface="Arial"/>
              <a:cs typeface="Arial"/>
            </a:endParaRPr>
          </a:p>
        </p:txBody>
      </p:sp>
      <p:sp>
        <p:nvSpPr>
          <p:cNvPr id="6" name="object 6"/>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7" name="object 7"/>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2133396" y="248158"/>
            <a:ext cx="7926070" cy="574040"/>
          </a:xfrm>
          <a:prstGeom prst="rect">
            <a:avLst/>
          </a:prstGeom>
        </p:spPr>
        <p:txBody>
          <a:bodyPr vert="horz" wrap="square" lIns="0" tIns="12700" rIns="0" bIns="0" rtlCol="0">
            <a:spAutoFit/>
          </a:bodyPr>
          <a:lstStyle/>
          <a:p>
            <a:pPr marL="12700">
              <a:spcBef>
                <a:spcPts val="100"/>
              </a:spcBef>
            </a:pPr>
            <a:r>
              <a:rPr dirty="0"/>
              <a:t>Communications </a:t>
            </a:r>
            <a:r>
              <a:rPr spc="-5" dirty="0"/>
              <a:t>and Networks (7 </a:t>
            </a:r>
            <a:r>
              <a:rPr dirty="0"/>
              <a:t>of</a:t>
            </a:r>
            <a:r>
              <a:rPr spc="-35" dirty="0"/>
              <a:t> </a:t>
            </a:r>
            <a:r>
              <a:rPr spc="-5" dirty="0"/>
              <a:t>8)</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57</a:t>
            </a:fld>
            <a:endParaRPr dirty="0"/>
          </a:p>
        </p:txBody>
      </p:sp>
      <p:sp>
        <p:nvSpPr>
          <p:cNvPr id="7" name="object 7"/>
          <p:cNvSpPr txBox="1"/>
          <p:nvPr/>
        </p:nvSpPr>
        <p:spPr>
          <a:xfrm>
            <a:off x="1831340" y="1232265"/>
            <a:ext cx="7479030" cy="4101123"/>
          </a:xfrm>
          <a:prstGeom prst="rect">
            <a:avLst/>
          </a:prstGeom>
        </p:spPr>
        <p:txBody>
          <a:bodyPr vert="horz" wrap="square" lIns="0" tIns="99060" rIns="0" bIns="0" rtlCol="0">
            <a:spAutoFit/>
          </a:bodyPr>
          <a:lstStyle/>
          <a:p>
            <a:pPr marL="477520" indent="-464820">
              <a:spcBef>
                <a:spcPts val="780"/>
              </a:spcBef>
              <a:buClr>
                <a:srgbClr val="89288F"/>
              </a:buClr>
              <a:buFont typeface="Arial"/>
              <a:buChar char="•"/>
              <a:tabLst>
                <a:tab pos="476884" algn="l"/>
                <a:tab pos="477520" algn="l"/>
              </a:tabLst>
            </a:pPr>
            <a:r>
              <a:rPr sz="2800" b="1" spc="-5" dirty="0">
                <a:latin typeface="Arial"/>
                <a:cs typeface="Arial"/>
              </a:rPr>
              <a:t>Home</a:t>
            </a:r>
            <a:r>
              <a:rPr sz="2800" b="1" spc="15" dirty="0">
                <a:latin typeface="Arial"/>
                <a:cs typeface="Arial"/>
              </a:rPr>
              <a:t> </a:t>
            </a:r>
            <a:r>
              <a:rPr sz="2800" b="1" spc="-5" dirty="0">
                <a:latin typeface="Arial"/>
                <a:cs typeface="Arial"/>
              </a:rPr>
              <a:t>Networks</a:t>
            </a:r>
            <a:endParaRPr sz="2800">
              <a:latin typeface="Arial"/>
              <a:cs typeface="Arial"/>
            </a:endParaRPr>
          </a:p>
          <a:p>
            <a:pPr marL="927100" lvl="1" indent="-457834">
              <a:spcBef>
                <a:spcPts val="595"/>
              </a:spcBef>
              <a:buClr>
                <a:srgbClr val="89288F"/>
              </a:buClr>
              <a:buChar char="–"/>
              <a:tabLst>
                <a:tab pos="927100" algn="l"/>
                <a:tab pos="927735" algn="l"/>
              </a:tabLst>
            </a:pPr>
            <a:r>
              <a:rPr sz="2400" spc="-5" dirty="0">
                <a:latin typeface="Arial"/>
                <a:cs typeface="Arial"/>
              </a:rPr>
              <a:t>Connect </a:t>
            </a:r>
            <a:r>
              <a:rPr sz="2400" dirty="0">
                <a:latin typeface="Arial"/>
                <a:cs typeface="Arial"/>
              </a:rPr>
              <a:t>to the</a:t>
            </a:r>
            <a:r>
              <a:rPr sz="2400" spc="-15" dirty="0">
                <a:latin typeface="Arial"/>
                <a:cs typeface="Arial"/>
              </a:rPr>
              <a:t> </a:t>
            </a:r>
            <a:r>
              <a:rPr sz="2400" dirty="0">
                <a:latin typeface="Arial"/>
                <a:cs typeface="Arial"/>
              </a:rPr>
              <a:t>Internet</a:t>
            </a:r>
            <a:endParaRPr sz="2400">
              <a:latin typeface="Arial"/>
              <a:cs typeface="Arial"/>
            </a:endParaRPr>
          </a:p>
          <a:p>
            <a:pPr marL="927100" lvl="1" indent="-457834">
              <a:spcBef>
                <a:spcPts val="580"/>
              </a:spcBef>
              <a:buClr>
                <a:srgbClr val="89288F"/>
              </a:buClr>
              <a:buChar char="–"/>
              <a:tabLst>
                <a:tab pos="927100" algn="l"/>
                <a:tab pos="927735" algn="l"/>
              </a:tabLst>
            </a:pPr>
            <a:r>
              <a:rPr sz="2400" spc="-5" dirty="0">
                <a:latin typeface="Arial"/>
                <a:cs typeface="Arial"/>
              </a:rPr>
              <a:t>Share a single high-speed </a:t>
            </a:r>
            <a:r>
              <a:rPr sz="2400" dirty="0">
                <a:latin typeface="Arial"/>
                <a:cs typeface="Arial"/>
              </a:rPr>
              <a:t>Internet</a:t>
            </a:r>
            <a:r>
              <a:rPr sz="2400" spc="60" dirty="0">
                <a:latin typeface="Arial"/>
                <a:cs typeface="Arial"/>
              </a:rPr>
              <a:t> </a:t>
            </a:r>
            <a:r>
              <a:rPr sz="2400" spc="-5" dirty="0">
                <a:latin typeface="Arial"/>
                <a:cs typeface="Arial"/>
              </a:rPr>
              <a:t>connection</a:t>
            </a:r>
            <a:endParaRPr sz="240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Access </a:t>
            </a:r>
            <a:r>
              <a:rPr sz="2400" dirty="0">
                <a:latin typeface="Arial"/>
                <a:cs typeface="Arial"/>
              </a:rPr>
              <a:t>photos, music, </a:t>
            </a:r>
            <a:r>
              <a:rPr sz="2400" spc="-5" dirty="0">
                <a:latin typeface="Arial"/>
                <a:cs typeface="Arial"/>
              </a:rPr>
              <a:t>videos, and other</a:t>
            </a:r>
            <a:r>
              <a:rPr sz="2400" spc="40" dirty="0">
                <a:latin typeface="Arial"/>
                <a:cs typeface="Arial"/>
              </a:rPr>
              <a:t> </a:t>
            </a:r>
            <a:r>
              <a:rPr sz="2400" spc="-5" dirty="0">
                <a:latin typeface="Arial"/>
                <a:cs typeface="Arial"/>
              </a:rPr>
              <a:t>content</a:t>
            </a:r>
            <a:endParaRPr sz="240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Share</a:t>
            </a:r>
            <a:r>
              <a:rPr sz="2400" spc="5" dirty="0">
                <a:latin typeface="Arial"/>
                <a:cs typeface="Arial"/>
              </a:rPr>
              <a:t> </a:t>
            </a:r>
            <a:r>
              <a:rPr sz="2400" spc="-5" dirty="0">
                <a:latin typeface="Arial"/>
                <a:cs typeface="Arial"/>
              </a:rPr>
              <a:t>devices</a:t>
            </a:r>
            <a:endParaRPr sz="2400">
              <a:latin typeface="Arial"/>
              <a:cs typeface="Arial"/>
            </a:endParaRPr>
          </a:p>
          <a:p>
            <a:pPr marL="927100" lvl="1" indent="-457834">
              <a:spcBef>
                <a:spcPts val="580"/>
              </a:spcBef>
              <a:buClr>
                <a:srgbClr val="89288F"/>
              </a:buClr>
              <a:buChar char="–"/>
              <a:tabLst>
                <a:tab pos="927100" algn="l"/>
                <a:tab pos="927735" algn="l"/>
              </a:tabLst>
            </a:pPr>
            <a:r>
              <a:rPr sz="2400" spc="-5" dirty="0">
                <a:latin typeface="Arial"/>
                <a:cs typeface="Arial"/>
              </a:rPr>
              <a:t>Play multiplayer</a:t>
            </a:r>
            <a:r>
              <a:rPr sz="2400" spc="35" dirty="0">
                <a:latin typeface="Arial"/>
                <a:cs typeface="Arial"/>
              </a:rPr>
              <a:t> </a:t>
            </a:r>
            <a:r>
              <a:rPr sz="2400" spc="-5" dirty="0">
                <a:latin typeface="Arial"/>
                <a:cs typeface="Arial"/>
              </a:rPr>
              <a:t>games</a:t>
            </a:r>
            <a:endParaRPr sz="240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Connect game consoles </a:t>
            </a:r>
            <a:r>
              <a:rPr sz="2400" dirty="0">
                <a:latin typeface="Arial"/>
                <a:cs typeface="Arial"/>
              </a:rPr>
              <a:t>to the</a:t>
            </a:r>
            <a:r>
              <a:rPr sz="2400" spc="25" dirty="0">
                <a:latin typeface="Arial"/>
                <a:cs typeface="Arial"/>
              </a:rPr>
              <a:t> </a:t>
            </a:r>
            <a:r>
              <a:rPr sz="2400" dirty="0">
                <a:latin typeface="Arial"/>
                <a:cs typeface="Arial"/>
              </a:rPr>
              <a:t>Internet</a:t>
            </a:r>
            <a:endParaRPr sz="240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Subscribe </a:t>
            </a:r>
            <a:r>
              <a:rPr sz="2400" dirty="0">
                <a:latin typeface="Arial"/>
                <a:cs typeface="Arial"/>
              </a:rPr>
              <a:t>to </a:t>
            </a:r>
            <a:r>
              <a:rPr sz="2400" spc="-5" dirty="0">
                <a:latin typeface="Arial"/>
                <a:cs typeface="Arial"/>
              </a:rPr>
              <a:t>and use</a:t>
            </a:r>
            <a:r>
              <a:rPr sz="2400" spc="20" dirty="0">
                <a:latin typeface="Arial"/>
                <a:cs typeface="Arial"/>
              </a:rPr>
              <a:t> </a:t>
            </a:r>
            <a:r>
              <a:rPr sz="2400" spc="-35" dirty="0">
                <a:latin typeface="Arial"/>
                <a:cs typeface="Arial"/>
              </a:rPr>
              <a:t>VoIP</a:t>
            </a:r>
            <a:endParaRPr sz="2400">
              <a:latin typeface="Arial"/>
              <a:cs typeface="Arial"/>
            </a:endParaRPr>
          </a:p>
          <a:p>
            <a:pPr marL="927100" lvl="1" indent="-457834">
              <a:spcBef>
                <a:spcPts val="575"/>
              </a:spcBef>
              <a:buClr>
                <a:srgbClr val="89288F"/>
              </a:buClr>
              <a:buChar char="–"/>
              <a:tabLst>
                <a:tab pos="927100" algn="l"/>
                <a:tab pos="927735" algn="l"/>
              </a:tabLst>
            </a:pPr>
            <a:r>
              <a:rPr sz="2400" dirty="0">
                <a:latin typeface="Arial"/>
                <a:cs typeface="Arial"/>
              </a:rPr>
              <a:t>Interact </a:t>
            </a:r>
            <a:r>
              <a:rPr sz="2400" spc="-5" dirty="0">
                <a:latin typeface="Arial"/>
                <a:cs typeface="Arial"/>
              </a:rPr>
              <a:t>with </a:t>
            </a:r>
            <a:r>
              <a:rPr sz="2400" dirty="0">
                <a:latin typeface="Arial"/>
                <a:cs typeface="Arial"/>
              </a:rPr>
              <a:t>other </a:t>
            </a:r>
            <a:r>
              <a:rPr sz="2400" spc="-5" dirty="0">
                <a:latin typeface="Arial"/>
                <a:cs typeface="Arial"/>
              </a:rPr>
              <a:t>devices </a:t>
            </a:r>
            <a:r>
              <a:rPr sz="2400" dirty="0">
                <a:latin typeface="Arial"/>
                <a:cs typeface="Arial"/>
              </a:rPr>
              <a:t>in a smart</a:t>
            </a:r>
            <a:r>
              <a:rPr sz="2400" spc="-25" dirty="0">
                <a:latin typeface="Arial"/>
                <a:cs typeface="Arial"/>
              </a:rPr>
              <a:t> </a:t>
            </a:r>
            <a:r>
              <a:rPr sz="2400" spc="-5" dirty="0">
                <a:latin typeface="Arial"/>
                <a:cs typeface="Arial"/>
              </a:rPr>
              <a:t>home</a:t>
            </a:r>
            <a:endParaRPr sz="2400">
              <a:latin typeface="Arial"/>
              <a:cs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1752600" y="248158"/>
            <a:ext cx="9611483" cy="574040"/>
          </a:xfrm>
          <a:prstGeom prst="rect">
            <a:avLst/>
          </a:prstGeom>
        </p:spPr>
        <p:txBody>
          <a:bodyPr vert="horz" wrap="square" lIns="0" tIns="12700" rIns="0" bIns="0" rtlCol="0">
            <a:spAutoFit/>
          </a:bodyPr>
          <a:lstStyle/>
          <a:p>
            <a:pPr marL="14604">
              <a:spcBef>
                <a:spcPts val="100"/>
              </a:spcBef>
            </a:pPr>
            <a:r>
              <a:rPr dirty="0"/>
              <a:t>Communications </a:t>
            </a:r>
            <a:r>
              <a:rPr spc="-5" dirty="0"/>
              <a:t>and Networks (8 </a:t>
            </a:r>
            <a:r>
              <a:rPr dirty="0"/>
              <a:t>of</a:t>
            </a:r>
            <a:r>
              <a:rPr spc="-35" dirty="0"/>
              <a:t> </a:t>
            </a:r>
            <a:r>
              <a:rPr spc="-5" dirty="0"/>
              <a:t>8)</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58</a:t>
            </a:fld>
            <a:endParaRPr dirty="0"/>
          </a:p>
        </p:txBody>
      </p:sp>
      <p:sp>
        <p:nvSpPr>
          <p:cNvPr id="7" name="object 7"/>
          <p:cNvSpPr txBox="1"/>
          <p:nvPr/>
        </p:nvSpPr>
        <p:spPr>
          <a:xfrm>
            <a:off x="1831341" y="1232265"/>
            <a:ext cx="6024245" cy="1858645"/>
          </a:xfrm>
          <a:prstGeom prst="rect">
            <a:avLst/>
          </a:prstGeom>
        </p:spPr>
        <p:txBody>
          <a:bodyPr vert="horz" wrap="square" lIns="0" tIns="99060" rIns="0" bIns="0" rtlCol="0">
            <a:spAutoFit/>
          </a:bodyPr>
          <a:lstStyle/>
          <a:p>
            <a:pPr marL="477520" indent="-464820">
              <a:spcBef>
                <a:spcPts val="780"/>
              </a:spcBef>
              <a:buClr>
                <a:srgbClr val="89288F"/>
              </a:buClr>
              <a:buFont typeface="Arial"/>
              <a:buChar char="•"/>
              <a:tabLst>
                <a:tab pos="476884" algn="l"/>
                <a:tab pos="477520" algn="l"/>
              </a:tabLst>
            </a:pPr>
            <a:r>
              <a:rPr sz="2800" b="1" spc="-5" dirty="0">
                <a:latin typeface="Arial"/>
                <a:cs typeface="Arial"/>
              </a:rPr>
              <a:t>Business</a:t>
            </a:r>
            <a:r>
              <a:rPr sz="2800" b="1" spc="20" dirty="0">
                <a:latin typeface="Arial"/>
                <a:cs typeface="Arial"/>
              </a:rPr>
              <a:t> </a:t>
            </a:r>
            <a:r>
              <a:rPr sz="2800" b="1" spc="-5" dirty="0">
                <a:latin typeface="Arial"/>
                <a:cs typeface="Arial"/>
              </a:rPr>
              <a:t>Networks</a:t>
            </a:r>
            <a:endParaRPr sz="2800" dirty="0">
              <a:latin typeface="Arial"/>
              <a:cs typeface="Arial"/>
            </a:endParaRPr>
          </a:p>
          <a:p>
            <a:pPr marL="927100" lvl="1" indent="-457834">
              <a:spcBef>
                <a:spcPts val="595"/>
              </a:spcBef>
              <a:buClr>
                <a:srgbClr val="89288F"/>
              </a:buClr>
              <a:buChar char="–"/>
              <a:tabLst>
                <a:tab pos="927100" algn="l"/>
                <a:tab pos="927735" algn="l"/>
              </a:tabLst>
            </a:pPr>
            <a:r>
              <a:rPr sz="2400" spc="-5" dirty="0">
                <a:latin typeface="Arial"/>
                <a:cs typeface="Arial"/>
              </a:rPr>
              <a:t>Facilitate</a:t>
            </a:r>
            <a:r>
              <a:rPr sz="2400" spc="5" dirty="0">
                <a:latin typeface="Arial"/>
                <a:cs typeface="Arial"/>
              </a:rPr>
              <a:t> </a:t>
            </a:r>
            <a:r>
              <a:rPr sz="2400" spc="-5" dirty="0">
                <a:latin typeface="Arial"/>
                <a:cs typeface="Arial"/>
              </a:rPr>
              <a:t>communications</a:t>
            </a:r>
            <a:endParaRPr sz="2400" dirty="0">
              <a:latin typeface="Arial"/>
              <a:cs typeface="Arial"/>
            </a:endParaRPr>
          </a:p>
          <a:p>
            <a:pPr marL="927100" lvl="1" indent="-457834">
              <a:spcBef>
                <a:spcPts val="580"/>
              </a:spcBef>
              <a:buClr>
                <a:srgbClr val="89288F"/>
              </a:buClr>
              <a:buChar char="–"/>
              <a:tabLst>
                <a:tab pos="927100" algn="l"/>
                <a:tab pos="927735" algn="l"/>
              </a:tabLst>
            </a:pPr>
            <a:r>
              <a:rPr sz="2400" spc="-5" dirty="0">
                <a:latin typeface="Arial"/>
                <a:cs typeface="Arial"/>
              </a:rPr>
              <a:t>Share</a:t>
            </a:r>
            <a:r>
              <a:rPr sz="2400" spc="5" dirty="0">
                <a:latin typeface="Arial"/>
                <a:cs typeface="Arial"/>
              </a:rPr>
              <a:t> </a:t>
            </a:r>
            <a:r>
              <a:rPr sz="2400" spc="-5" dirty="0">
                <a:latin typeface="Arial"/>
                <a:cs typeface="Arial"/>
              </a:rPr>
              <a:t>hardware</a:t>
            </a:r>
            <a:endParaRPr sz="2400" dirty="0">
              <a:latin typeface="Arial"/>
              <a:cs typeface="Arial"/>
            </a:endParaRPr>
          </a:p>
          <a:p>
            <a:pPr marL="927100" lvl="1" indent="-457834">
              <a:spcBef>
                <a:spcPts val="575"/>
              </a:spcBef>
              <a:buClr>
                <a:srgbClr val="89288F"/>
              </a:buClr>
              <a:buChar char="–"/>
              <a:tabLst>
                <a:tab pos="927100" algn="l"/>
                <a:tab pos="927735" algn="l"/>
              </a:tabLst>
            </a:pPr>
            <a:r>
              <a:rPr sz="2400" spc="-5" dirty="0">
                <a:latin typeface="Arial"/>
                <a:cs typeface="Arial"/>
              </a:rPr>
              <a:t>Share </a:t>
            </a:r>
            <a:r>
              <a:rPr sz="2400" dirty="0">
                <a:latin typeface="Arial"/>
                <a:cs typeface="Arial"/>
              </a:rPr>
              <a:t>data, </a:t>
            </a:r>
            <a:r>
              <a:rPr sz="2400" spc="-5" dirty="0">
                <a:latin typeface="Arial"/>
                <a:cs typeface="Arial"/>
              </a:rPr>
              <a:t>information, and</a:t>
            </a:r>
            <a:r>
              <a:rPr sz="2400" spc="35" dirty="0">
                <a:latin typeface="Arial"/>
                <a:cs typeface="Arial"/>
              </a:rPr>
              <a:t> </a:t>
            </a:r>
            <a:r>
              <a:rPr sz="2400" spc="-5" dirty="0">
                <a:latin typeface="Arial"/>
                <a:cs typeface="Arial"/>
              </a:rPr>
              <a:t>software</a:t>
            </a:r>
            <a:endParaRPr sz="2400" dirty="0">
              <a:latin typeface="Arial"/>
              <a:cs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2057400" y="248158"/>
            <a:ext cx="8153400" cy="566822"/>
          </a:xfrm>
          <a:prstGeom prst="rect">
            <a:avLst/>
          </a:prstGeom>
        </p:spPr>
        <p:txBody>
          <a:bodyPr vert="horz" wrap="square" lIns="0" tIns="12700" rIns="0" bIns="0" rtlCol="0">
            <a:spAutoFit/>
          </a:bodyPr>
          <a:lstStyle/>
          <a:p>
            <a:pPr marL="12700">
              <a:spcBef>
                <a:spcPts val="100"/>
              </a:spcBef>
            </a:pPr>
            <a:r>
              <a:rPr lang="en-US" altLang="zh-TW" dirty="0">
                <a:cs typeface="Arial" charset="0"/>
              </a:rPr>
              <a:t>Computer Applications in Society</a:t>
            </a:r>
            <a:endParaRPr spc="-5" dirty="0"/>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59</a:t>
            </a:fld>
            <a:endParaRPr dirty="0"/>
          </a:p>
        </p:txBody>
      </p:sp>
      <p:sp>
        <p:nvSpPr>
          <p:cNvPr id="7" name="object 7"/>
          <p:cNvSpPr txBox="1"/>
          <p:nvPr/>
        </p:nvSpPr>
        <p:spPr>
          <a:xfrm>
            <a:off x="1755140" y="1192777"/>
            <a:ext cx="2747010" cy="4801235"/>
          </a:xfrm>
          <a:prstGeom prst="rect">
            <a:avLst/>
          </a:prstGeom>
        </p:spPr>
        <p:txBody>
          <a:bodyPr vert="horz" wrap="square" lIns="0" tIns="62865" rIns="0" bIns="0" rtlCol="0">
            <a:spAutoFit/>
          </a:bodyPr>
          <a:lstStyle/>
          <a:p>
            <a:pPr marL="477520" indent="-464820">
              <a:spcBef>
                <a:spcPts val="495"/>
              </a:spcBef>
              <a:buClr>
                <a:srgbClr val="89288F"/>
              </a:buClr>
              <a:buChar char="•"/>
              <a:tabLst>
                <a:tab pos="476884" algn="l"/>
                <a:tab pos="477520" algn="l"/>
              </a:tabLst>
            </a:pPr>
            <a:r>
              <a:rPr sz="2800" dirty="0">
                <a:latin typeface="Arial"/>
                <a:cs typeface="Arial"/>
              </a:rPr>
              <a:t>Education</a:t>
            </a:r>
            <a:endParaRPr sz="2800">
              <a:latin typeface="Arial"/>
              <a:cs typeface="Arial"/>
            </a:endParaRPr>
          </a:p>
          <a:p>
            <a:pPr marL="477520" indent="-464820">
              <a:spcBef>
                <a:spcPts val="395"/>
              </a:spcBef>
              <a:buClr>
                <a:srgbClr val="89288F"/>
              </a:buClr>
              <a:buChar char="•"/>
              <a:tabLst>
                <a:tab pos="476884" algn="l"/>
                <a:tab pos="477520" algn="l"/>
              </a:tabLst>
            </a:pPr>
            <a:r>
              <a:rPr sz="2800" dirty="0">
                <a:latin typeface="Arial"/>
                <a:cs typeface="Arial"/>
              </a:rPr>
              <a:t>Government</a:t>
            </a:r>
            <a:endParaRPr sz="2800">
              <a:latin typeface="Arial"/>
              <a:cs typeface="Arial"/>
            </a:endParaRPr>
          </a:p>
          <a:p>
            <a:pPr marL="477520" indent="-464820">
              <a:spcBef>
                <a:spcPts val="409"/>
              </a:spcBef>
              <a:buClr>
                <a:srgbClr val="89288F"/>
              </a:buClr>
              <a:buChar char="•"/>
              <a:tabLst>
                <a:tab pos="476884" algn="l"/>
                <a:tab pos="477520" algn="l"/>
              </a:tabLst>
            </a:pPr>
            <a:r>
              <a:rPr sz="2800" spc="-5" dirty="0">
                <a:latin typeface="Arial"/>
                <a:cs typeface="Arial"/>
              </a:rPr>
              <a:t>Finance</a:t>
            </a:r>
            <a:endParaRPr sz="2800">
              <a:latin typeface="Arial"/>
              <a:cs typeface="Arial"/>
            </a:endParaRPr>
          </a:p>
          <a:p>
            <a:pPr marL="477520" indent="-464820">
              <a:spcBef>
                <a:spcPts val="395"/>
              </a:spcBef>
              <a:buClr>
                <a:srgbClr val="89288F"/>
              </a:buClr>
              <a:buChar char="•"/>
              <a:tabLst>
                <a:tab pos="476884" algn="l"/>
                <a:tab pos="477520" algn="l"/>
              </a:tabLst>
            </a:pPr>
            <a:r>
              <a:rPr sz="2800" spc="-5" dirty="0">
                <a:latin typeface="Arial"/>
                <a:cs typeface="Arial"/>
              </a:rPr>
              <a:t>Retail</a:t>
            </a:r>
            <a:endParaRPr sz="2800">
              <a:latin typeface="Arial"/>
              <a:cs typeface="Arial"/>
            </a:endParaRPr>
          </a:p>
          <a:p>
            <a:pPr marL="477520" indent="-464820">
              <a:spcBef>
                <a:spcPts val="395"/>
              </a:spcBef>
              <a:buClr>
                <a:srgbClr val="89288F"/>
              </a:buClr>
              <a:buChar char="•"/>
              <a:tabLst>
                <a:tab pos="476884" algn="l"/>
                <a:tab pos="477520" algn="l"/>
              </a:tabLst>
            </a:pPr>
            <a:r>
              <a:rPr sz="2800" dirty="0">
                <a:latin typeface="Arial"/>
                <a:cs typeface="Arial"/>
              </a:rPr>
              <a:t>Entertainment</a:t>
            </a:r>
            <a:endParaRPr sz="2800">
              <a:latin typeface="Arial"/>
              <a:cs typeface="Arial"/>
            </a:endParaRPr>
          </a:p>
          <a:p>
            <a:pPr marL="477520" indent="-464820">
              <a:spcBef>
                <a:spcPts val="409"/>
              </a:spcBef>
              <a:buClr>
                <a:srgbClr val="89288F"/>
              </a:buClr>
              <a:buChar char="•"/>
              <a:tabLst>
                <a:tab pos="476884" algn="l"/>
                <a:tab pos="477520" algn="l"/>
              </a:tabLst>
            </a:pPr>
            <a:r>
              <a:rPr sz="2800" spc="-5" dirty="0">
                <a:latin typeface="Arial"/>
                <a:cs typeface="Arial"/>
              </a:rPr>
              <a:t>Health</a:t>
            </a:r>
            <a:r>
              <a:rPr sz="2800" spc="5" dirty="0">
                <a:latin typeface="Arial"/>
                <a:cs typeface="Arial"/>
              </a:rPr>
              <a:t> </a:t>
            </a:r>
            <a:r>
              <a:rPr sz="2800" spc="-5" dirty="0">
                <a:latin typeface="Arial"/>
                <a:cs typeface="Arial"/>
              </a:rPr>
              <a:t>Care</a:t>
            </a:r>
            <a:endParaRPr sz="2800">
              <a:latin typeface="Arial"/>
              <a:cs typeface="Arial"/>
            </a:endParaRPr>
          </a:p>
          <a:p>
            <a:pPr marL="477520" indent="-464820">
              <a:spcBef>
                <a:spcPts val="400"/>
              </a:spcBef>
              <a:buClr>
                <a:srgbClr val="89288F"/>
              </a:buClr>
              <a:buChar char="•"/>
              <a:tabLst>
                <a:tab pos="476884" algn="l"/>
                <a:tab pos="477520" algn="l"/>
              </a:tabLst>
            </a:pPr>
            <a:r>
              <a:rPr sz="2800" dirty="0">
                <a:latin typeface="Arial"/>
                <a:cs typeface="Arial"/>
              </a:rPr>
              <a:t>Science</a:t>
            </a:r>
            <a:endParaRPr sz="2800">
              <a:latin typeface="Arial"/>
              <a:cs typeface="Arial"/>
            </a:endParaRPr>
          </a:p>
          <a:p>
            <a:pPr marL="477520" indent="-464820">
              <a:spcBef>
                <a:spcPts val="395"/>
              </a:spcBef>
              <a:buClr>
                <a:srgbClr val="89288F"/>
              </a:buClr>
              <a:buChar char="•"/>
              <a:tabLst>
                <a:tab pos="476884" algn="l"/>
                <a:tab pos="477520" algn="l"/>
              </a:tabLst>
            </a:pPr>
            <a:r>
              <a:rPr sz="2800" spc="-20" dirty="0">
                <a:latin typeface="Arial"/>
                <a:cs typeface="Arial"/>
              </a:rPr>
              <a:t>Travel</a:t>
            </a:r>
            <a:endParaRPr sz="2800">
              <a:latin typeface="Arial"/>
              <a:cs typeface="Arial"/>
            </a:endParaRPr>
          </a:p>
          <a:p>
            <a:pPr marL="477520" indent="-464820">
              <a:spcBef>
                <a:spcPts val="409"/>
              </a:spcBef>
              <a:buClr>
                <a:srgbClr val="89288F"/>
              </a:buClr>
              <a:buChar char="•"/>
              <a:tabLst>
                <a:tab pos="476884" algn="l"/>
                <a:tab pos="477520" algn="l"/>
              </a:tabLst>
            </a:pPr>
            <a:r>
              <a:rPr sz="2800" spc="-5" dirty="0">
                <a:latin typeface="Arial"/>
                <a:cs typeface="Arial"/>
              </a:rPr>
              <a:t>Publishing</a:t>
            </a:r>
            <a:endParaRPr sz="2800">
              <a:latin typeface="Arial"/>
              <a:cs typeface="Arial"/>
            </a:endParaRPr>
          </a:p>
          <a:p>
            <a:pPr marL="477520" indent="-464820">
              <a:spcBef>
                <a:spcPts val="395"/>
              </a:spcBef>
              <a:buClr>
                <a:srgbClr val="89288F"/>
              </a:buClr>
              <a:buChar char="•"/>
              <a:tabLst>
                <a:tab pos="476884" algn="l"/>
                <a:tab pos="477520" algn="l"/>
              </a:tabLst>
            </a:pPr>
            <a:r>
              <a:rPr sz="2800" spc="-5" dirty="0">
                <a:latin typeface="Arial"/>
                <a:cs typeface="Arial"/>
              </a:rPr>
              <a:t>M</a:t>
            </a:r>
            <a:r>
              <a:rPr sz="2800" dirty="0">
                <a:latin typeface="Arial"/>
                <a:cs typeface="Arial"/>
              </a:rPr>
              <a:t>a</a:t>
            </a:r>
            <a:r>
              <a:rPr sz="2800" spc="-5" dirty="0">
                <a:latin typeface="Arial"/>
                <a:cs typeface="Arial"/>
              </a:rPr>
              <a:t>n</a:t>
            </a:r>
            <a:r>
              <a:rPr sz="2800" spc="5" dirty="0">
                <a:latin typeface="Arial"/>
                <a:cs typeface="Arial"/>
              </a:rPr>
              <a:t>u</a:t>
            </a:r>
            <a:r>
              <a:rPr sz="2800" spc="-5" dirty="0">
                <a:latin typeface="Arial"/>
                <a:cs typeface="Arial"/>
              </a:rPr>
              <a:t>f</a:t>
            </a:r>
            <a:r>
              <a:rPr sz="2800" dirty="0">
                <a:latin typeface="Arial"/>
                <a:cs typeface="Arial"/>
              </a:rPr>
              <a:t>a</a:t>
            </a:r>
            <a:r>
              <a:rPr sz="2800" spc="-5" dirty="0">
                <a:latin typeface="Arial"/>
                <a:cs typeface="Arial"/>
              </a:rPr>
              <a:t>c</a:t>
            </a:r>
            <a:r>
              <a:rPr sz="2800" dirty="0">
                <a:latin typeface="Arial"/>
                <a:cs typeface="Arial"/>
              </a:rPr>
              <a:t>t</a:t>
            </a:r>
            <a:r>
              <a:rPr sz="2800" spc="-5" dirty="0">
                <a:latin typeface="Arial"/>
                <a:cs typeface="Arial"/>
              </a:rPr>
              <a:t>u</a:t>
            </a:r>
            <a:r>
              <a:rPr sz="2800" spc="5" dirty="0">
                <a:latin typeface="Arial"/>
                <a:cs typeface="Arial"/>
              </a:rPr>
              <a:t>r</a:t>
            </a:r>
            <a:r>
              <a:rPr sz="2800" spc="-5" dirty="0">
                <a:latin typeface="Arial"/>
                <a:cs typeface="Arial"/>
              </a:rPr>
              <a:t>i</a:t>
            </a:r>
            <a:r>
              <a:rPr sz="2800" dirty="0">
                <a:latin typeface="Arial"/>
                <a:cs typeface="Arial"/>
              </a:rPr>
              <a:t>n</a:t>
            </a:r>
            <a:r>
              <a:rPr sz="2800" spc="-5" dirty="0">
                <a:latin typeface="Arial"/>
                <a:cs typeface="Arial"/>
              </a:rPr>
              <a:t>g</a:t>
            </a:r>
            <a:endParaRPr sz="28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3298" y="355472"/>
            <a:ext cx="5574030" cy="574040"/>
          </a:xfrm>
          <a:prstGeom prst="rect">
            <a:avLst/>
          </a:prstGeom>
        </p:spPr>
        <p:txBody>
          <a:bodyPr vert="horz" wrap="square" lIns="0" tIns="12700" rIns="0" bIns="0" rtlCol="0">
            <a:spAutoFit/>
          </a:bodyPr>
          <a:lstStyle/>
          <a:p>
            <a:pPr marL="12700">
              <a:spcBef>
                <a:spcPts val="100"/>
              </a:spcBef>
            </a:pPr>
            <a:r>
              <a:rPr spc="-70" dirty="0">
                <a:solidFill>
                  <a:srgbClr val="000000"/>
                </a:solidFill>
              </a:rPr>
              <a:t>Today’s </a:t>
            </a:r>
            <a:r>
              <a:rPr spc="-45" dirty="0">
                <a:solidFill>
                  <a:srgbClr val="000000"/>
                </a:solidFill>
              </a:rPr>
              <a:t>Technology </a:t>
            </a:r>
            <a:r>
              <a:rPr spc="-5" dirty="0">
                <a:solidFill>
                  <a:srgbClr val="000000"/>
                </a:solidFill>
              </a:rPr>
              <a:t>(2 </a:t>
            </a:r>
            <a:r>
              <a:rPr dirty="0">
                <a:solidFill>
                  <a:srgbClr val="000000"/>
                </a:solidFill>
              </a:rPr>
              <a:t>of</a:t>
            </a:r>
            <a:r>
              <a:rPr spc="-15" dirty="0">
                <a:solidFill>
                  <a:srgbClr val="000000"/>
                </a:solidFill>
              </a:rPr>
              <a:t> </a:t>
            </a:r>
            <a:r>
              <a:rPr spc="-5" dirty="0">
                <a:solidFill>
                  <a:srgbClr val="000000"/>
                </a:solidFill>
              </a:rPr>
              <a:t>2)</a:t>
            </a:r>
          </a:p>
        </p:txBody>
      </p:sp>
      <p:sp>
        <p:nvSpPr>
          <p:cNvPr id="3" name="object 3"/>
          <p:cNvSpPr/>
          <p:nvPr/>
        </p:nvSpPr>
        <p:spPr>
          <a:xfrm>
            <a:off x="3156188" y="914400"/>
            <a:ext cx="5793974" cy="51282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455797" y="5824069"/>
            <a:ext cx="8879822" cy="424331"/>
          </a:xfrm>
          <a:prstGeom prst="rect">
            <a:avLst/>
          </a:prstGeom>
        </p:spPr>
        <p:txBody>
          <a:bodyPr vert="horz" wrap="square" lIns="0" tIns="12700" rIns="0" bIns="0" rtlCol="0">
            <a:spAutoFit/>
          </a:bodyPr>
          <a:lstStyle/>
          <a:p>
            <a:pPr marL="12700">
              <a:spcBef>
                <a:spcPts val="100"/>
              </a:spcBef>
            </a:pPr>
            <a:r>
              <a:rPr b="1" dirty="0">
                <a:latin typeface="Arial"/>
                <a:cs typeface="Arial"/>
              </a:rPr>
              <a:t>Figure </a:t>
            </a:r>
            <a:r>
              <a:rPr b="1" spc="-5" dirty="0">
                <a:latin typeface="Arial"/>
                <a:cs typeface="Arial"/>
              </a:rPr>
              <a:t>1-1 </a:t>
            </a:r>
            <a:r>
              <a:rPr spc="-5" dirty="0">
                <a:latin typeface="Arial"/>
                <a:cs typeface="Arial"/>
              </a:rPr>
              <a:t>People use a variety </a:t>
            </a:r>
            <a:r>
              <a:rPr dirty="0">
                <a:latin typeface="Arial"/>
                <a:cs typeface="Arial"/>
              </a:rPr>
              <a:t>of </a:t>
            </a:r>
            <a:r>
              <a:rPr spc="-5" dirty="0">
                <a:latin typeface="Arial"/>
                <a:cs typeface="Arial"/>
              </a:rPr>
              <a:t>computers, mobile devices, and</a:t>
            </a:r>
            <a:r>
              <a:rPr spc="95" dirty="0">
                <a:latin typeface="Arial"/>
                <a:cs typeface="Arial"/>
              </a:rPr>
              <a:t> </a:t>
            </a:r>
            <a:r>
              <a:rPr spc="-5" dirty="0">
                <a:latin typeface="Arial"/>
                <a:cs typeface="Arial"/>
              </a:rPr>
              <a:t>apps</a:t>
            </a:r>
            <a:r>
              <a:rPr lang="en-US" spc="-5" dirty="0">
                <a:latin typeface="Arial"/>
                <a:cs typeface="Arial"/>
              </a:rPr>
              <a:t> </a:t>
            </a:r>
            <a:r>
              <a:rPr spc="-5" dirty="0">
                <a:latin typeface="Arial"/>
                <a:cs typeface="Arial"/>
              </a:rPr>
              <a:t>every </a:t>
            </a:r>
            <a:r>
              <a:rPr spc="-45" dirty="0">
                <a:latin typeface="Arial"/>
                <a:cs typeface="Arial"/>
              </a:rPr>
              <a:t>day.</a:t>
            </a:r>
            <a:endParaRPr dirty="0">
              <a:latin typeface="Arial"/>
              <a:cs typeface="Arial"/>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6</a:t>
            </a:fld>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85" y="568960"/>
            <a:ext cx="10572631" cy="574040"/>
          </a:xfrm>
        </p:spPr>
        <p:txBody>
          <a:bodyPr/>
          <a:lstStyle/>
          <a:p>
            <a:r>
              <a:rPr lang="en-US" dirty="0">
                <a:solidFill>
                  <a:schemeClr val="tx1"/>
                </a:solidFill>
                <a:cs typeface="Arial" charset="0"/>
              </a:rPr>
              <a:t>Business</a:t>
            </a:r>
          </a:p>
        </p:txBody>
      </p:sp>
      <p:sp>
        <p:nvSpPr>
          <p:cNvPr id="3" name="Content Placeholder 2"/>
          <p:cNvSpPr>
            <a:spLocks noGrp="1"/>
          </p:cNvSpPr>
          <p:nvPr>
            <p:ph idx="1"/>
          </p:nvPr>
        </p:nvSpPr>
        <p:spPr>
          <a:xfrm>
            <a:off x="738909" y="1371600"/>
            <a:ext cx="10714182" cy="4495800"/>
          </a:xfrm>
        </p:spPr>
        <p:txBody>
          <a:bodyPr>
            <a:noAutofit/>
          </a:bodyPr>
          <a:lstStyle/>
          <a:p>
            <a:r>
              <a:rPr lang="en-US" sz="2400" dirty="0"/>
              <a:t>A computer has high speed of calculation, diligence, accuracy, reliability, or versatility which has made it an integrated part in all business organizations.</a:t>
            </a:r>
          </a:p>
          <a:p>
            <a:endParaRPr lang="en-US" sz="2400" dirty="0"/>
          </a:p>
          <a:p>
            <a:r>
              <a:rPr lang="en-US" sz="2400" dirty="0"/>
              <a:t>Computer is used in business organizations for −</a:t>
            </a:r>
          </a:p>
          <a:p>
            <a:pPr lvl="1"/>
            <a:r>
              <a:rPr lang="en-US" sz="2400" dirty="0"/>
              <a:t>Payroll calculations</a:t>
            </a:r>
          </a:p>
          <a:p>
            <a:pPr lvl="1"/>
            <a:r>
              <a:rPr lang="en-US" sz="2400" dirty="0"/>
              <a:t>Budgeting</a:t>
            </a:r>
          </a:p>
          <a:p>
            <a:pPr lvl="1"/>
            <a:r>
              <a:rPr lang="en-US" sz="2400" dirty="0"/>
              <a:t>Sales analysis</a:t>
            </a:r>
          </a:p>
          <a:p>
            <a:pPr lvl="1"/>
            <a:r>
              <a:rPr lang="en-US" sz="2400" dirty="0"/>
              <a:t>Financial forecasting</a:t>
            </a:r>
          </a:p>
          <a:p>
            <a:pPr lvl="1"/>
            <a:r>
              <a:rPr lang="en-US" sz="2400" dirty="0"/>
              <a:t>Managing employee database</a:t>
            </a:r>
          </a:p>
          <a:p>
            <a:pPr lvl="1"/>
            <a:r>
              <a:rPr lang="en-US" sz="2400" dirty="0"/>
              <a:t>Maintenance of stocks, etc.</a:t>
            </a:r>
          </a:p>
          <a:p>
            <a:endParaRPr lang="en-GB" sz="2400" dirty="0"/>
          </a:p>
        </p:txBody>
      </p:sp>
      <p:pic>
        <p:nvPicPr>
          <p:cNvPr id="9" name="Picture 8" descr="Computer Fundamentals"/>
          <p:cNvPicPr/>
          <p:nvPr/>
        </p:nvPicPr>
        <p:blipFill>
          <a:blip r:embed="rId2">
            <a:extLst>
              <a:ext uri="{28A0092B-C50C-407E-A947-70E740481C1C}">
                <a14:useLocalDpi xmlns:a14="http://schemas.microsoft.com/office/drawing/2010/main" val="0"/>
              </a:ext>
            </a:extLst>
          </a:blip>
          <a:srcRect/>
          <a:stretch>
            <a:fillRect/>
          </a:stretch>
        </p:blipFill>
        <p:spPr bwMode="auto">
          <a:xfrm>
            <a:off x="6816080" y="2971800"/>
            <a:ext cx="3270622" cy="2785938"/>
          </a:xfrm>
          <a:prstGeom prst="rect">
            <a:avLst/>
          </a:prstGeom>
          <a:noFill/>
          <a:ln>
            <a:noFill/>
          </a:ln>
        </p:spPr>
      </p:pic>
    </p:spTree>
    <p:extLst>
      <p:ext uri="{BB962C8B-B14F-4D97-AF65-F5344CB8AC3E}">
        <p14:creationId xmlns:p14="http://schemas.microsoft.com/office/powerpoint/2010/main" val="327638603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259" y="762000"/>
            <a:ext cx="9611483" cy="574040"/>
          </a:xfrm>
        </p:spPr>
        <p:txBody>
          <a:bodyPr/>
          <a:lstStyle/>
          <a:p>
            <a:r>
              <a:rPr lang="en-US" dirty="0">
                <a:solidFill>
                  <a:schemeClr val="tx1"/>
                </a:solidFill>
                <a:cs typeface="Arial" charset="0"/>
              </a:rPr>
              <a:t>Banking</a:t>
            </a:r>
          </a:p>
        </p:txBody>
      </p:sp>
      <p:sp>
        <p:nvSpPr>
          <p:cNvPr id="3" name="Content Placeholder 2"/>
          <p:cNvSpPr>
            <a:spLocks noGrp="1"/>
          </p:cNvSpPr>
          <p:nvPr>
            <p:ph idx="1"/>
          </p:nvPr>
        </p:nvSpPr>
        <p:spPr>
          <a:xfrm>
            <a:off x="838200" y="1600200"/>
            <a:ext cx="9220200" cy="4648200"/>
          </a:xfrm>
        </p:spPr>
        <p:txBody>
          <a:bodyPr>
            <a:normAutofit/>
          </a:bodyPr>
          <a:lstStyle/>
          <a:p>
            <a:r>
              <a:rPr lang="en-US" dirty="0"/>
              <a:t>Today, banking is almost totally dependent on computers.</a:t>
            </a:r>
          </a:p>
          <a:p>
            <a:r>
              <a:rPr lang="en-US" dirty="0"/>
              <a:t>Banks provide the following facilities −</a:t>
            </a:r>
          </a:p>
          <a:p>
            <a:pPr lvl="1"/>
            <a:r>
              <a:rPr lang="en-US" dirty="0"/>
              <a:t>Online accounting facility, which includes checking current balance,</a:t>
            </a:r>
          </a:p>
          <a:p>
            <a:pPr lvl="1"/>
            <a:r>
              <a:rPr lang="en-US" dirty="0"/>
              <a:t>making deposits and overdrafts, checking interest charges, shares, </a:t>
            </a:r>
          </a:p>
          <a:p>
            <a:pPr lvl="1"/>
            <a:r>
              <a:rPr lang="en-US" dirty="0"/>
              <a:t>and trustee records.</a:t>
            </a:r>
          </a:p>
          <a:p>
            <a:pPr lvl="1"/>
            <a:endParaRPr lang="en-US" dirty="0"/>
          </a:p>
          <a:p>
            <a:pPr lvl="1"/>
            <a:r>
              <a:rPr lang="en-US" dirty="0"/>
              <a:t>ATM machines which are completely automated are making it even </a:t>
            </a:r>
          </a:p>
          <a:p>
            <a:pPr lvl="1"/>
            <a:r>
              <a:rPr lang="en-US" dirty="0"/>
              <a:t>easier for customers to deal with banks.</a:t>
            </a:r>
          </a:p>
          <a:p>
            <a:endParaRPr lang="en-GB" dirty="0"/>
          </a:p>
        </p:txBody>
      </p:sp>
      <p:pic>
        <p:nvPicPr>
          <p:cNvPr id="5" name="Picture 4" descr="Computer Banking"/>
          <p:cNvPicPr/>
          <p:nvPr/>
        </p:nvPicPr>
        <p:blipFill>
          <a:blip r:embed="rId2">
            <a:extLst>
              <a:ext uri="{28A0092B-C50C-407E-A947-70E740481C1C}">
                <a14:useLocalDpi xmlns:a14="http://schemas.microsoft.com/office/drawing/2010/main" val="0"/>
              </a:ext>
            </a:extLst>
          </a:blip>
          <a:srcRect/>
          <a:stretch>
            <a:fillRect/>
          </a:stretch>
        </p:blipFill>
        <p:spPr bwMode="auto">
          <a:xfrm>
            <a:off x="7620000" y="2590800"/>
            <a:ext cx="2838574" cy="2413293"/>
          </a:xfrm>
          <a:prstGeom prst="rect">
            <a:avLst/>
          </a:prstGeom>
          <a:noFill/>
          <a:ln>
            <a:noFill/>
          </a:ln>
        </p:spPr>
      </p:pic>
    </p:spTree>
    <p:extLst>
      <p:ext uri="{BB962C8B-B14F-4D97-AF65-F5344CB8AC3E}">
        <p14:creationId xmlns:p14="http://schemas.microsoft.com/office/powerpoint/2010/main" val="37013003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685" y="685800"/>
            <a:ext cx="10572631" cy="574040"/>
          </a:xfrm>
        </p:spPr>
        <p:txBody>
          <a:bodyPr/>
          <a:lstStyle/>
          <a:p>
            <a:r>
              <a:rPr lang="en-US" dirty="0">
                <a:solidFill>
                  <a:schemeClr val="tx1"/>
                </a:solidFill>
                <a:cs typeface="Arial" charset="0"/>
              </a:rPr>
              <a:t>Insurance</a:t>
            </a:r>
          </a:p>
        </p:txBody>
      </p:sp>
      <p:sp>
        <p:nvSpPr>
          <p:cNvPr id="3" name="Content Placeholder 2"/>
          <p:cNvSpPr>
            <a:spLocks noGrp="1"/>
          </p:cNvSpPr>
          <p:nvPr>
            <p:ph idx="1"/>
          </p:nvPr>
        </p:nvSpPr>
        <p:spPr>
          <a:xfrm>
            <a:off x="838200" y="1600200"/>
            <a:ext cx="9740165" cy="3657600"/>
          </a:xfrm>
        </p:spPr>
        <p:txBody>
          <a:bodyPr>
            <a:noAutofit/>
          </a:bodyPr>
          <a:lstStyle/>
          <a:p>
            <a:r>
              <a:rPr lang="en-US" sz="1800" dirty="0">
                <a:latin typeface="Arial" panose="020B0604020202020204" pitchFamily="34" charset="0"/>
                <a:cs typeface="Arial" panose="020B0604020202020204" pitchFamily="34" charset="0"/>
              </a:rPr>
              <a:t>Insurance companies are keeping all records up-to-date with the help of computers. Insurance companies, finance houses, and stock broking firms are widely using computers for their concerns.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Insurance companies are maintaining a database of all clients with information showing −</a:t>
            </a:r>
          </a:p>
          <a:p>
            <a:pPr lvl="1"/>
            <a:r>
              <a:rPr lang="en-US" dirty="0">
                <a:latin typeface="Arial" panose="020B0604020202020204" pitchFamily="34" charset="0"/>
                <a:cs typeface="Arial" panose="020B0604020202020204" pitchFamily="34" charset="0"/>
              </a:rPr>
              <a:t>Procedure to continue with policies</a:t>
            </a:r>
          </a:p>
          <a:p>
            <a:pPr lvl="1"/>
            <a:r>
              <a:rPr lang="en-US" dirty="0">
                <a:latin typeface="Arial" panose="020B0604020202020204" pitchFamily="34" charset="0"/>
                <a:cs typeface="Arial" panose="020B0604020202020204" pitchFamily="34" charset="0"/>
              </a:rPr>
              <a:t>Starting date of the policies</a:t>
            </a:r>
          </a:p>
          <a:p>
            <a:pPr lvl="1"/>
            <a:r>
              <a:rPr lang="en-US" dirty="0">
                <a:latin typeface="Arial" panose="020B0604020202020204" pitchFamily="34" charset="0"/>
                <a:cs typeface="Arial" panose="020B0604020202020204" pitchFamily="34" charset="0"/>
              </a:rPr>
              <a:t>Next due installment of a policy</a:t>
            </a:r>
          </a:p>
          <a:p>
            <a:pPr lvl="1"/>
            <a:r>
              <a:rPr lang="en-US" dirty="0">
                <a:latin typeface="Arial" panose="020B0604020202020204" pitchFamily="34" charset="0"/>
                <a:cs typeface="Arial" panose="020B0604020202020204" pitchFamily="34" charset="0"/>
              </a:rPr>
              <a:t>Maturity date</a:t>
            </a:r>
          </a:p>
          <a:p>
            <a:pPr lvl="1"/>
            <a:r>
              <a:rPr lang="en-US" dirty="0">
                <a:latin typeface="Arial" panose="020B0604020202020204" pitchFamily="34" charset="0"/>
                <a:cs typeface="Arial" panose="020B0604020202020204" pitchFamily="34" charset="0"/>
              </a:rPr>
              <a:t>Interests due</a:t>
            </a:r>
          </a:p>
          <a:p>
            <a:pPr lvl="1"/>
            <a:r>
              <a:rPr lang="en-US" dirty="0">
                <a:latin typeface="Arial" panose="020B0604020202020204" pitchFamily="34" charset="0"/>
                <a:cs typeface="Arial" panose="020B0604020202020204" pitchFamily="34" charset="0"/>
              </a:rPr>
              <a:t>Survival benefits</a:t>
            </a:r>
          </a:p>
          <a:p>
            <a:pPr lvl="1"/>
            <a:r>
              <a:rPr lang="en-US" dirty="0">
                <a:latin typeface="Arial" panose="020B0604020202020204" pitchFamily="34" charset="0"/>
                <a:cs typeface="Arial" panose="020B0604020202020204" pitchFamily="34" charset="0"/>
              </a:rPr>
              <a:t>Bonus</a:t>
            </a:r>
          </a:p>
        </p:txBody>
      </p:sp>
      <p:pic>
        <p:nvPicPr>
          <p:cNvPr id="5" name="Picture 4" descr="Computer Insurance"/>
          <p:cNvPicPr/>
          <p:nvPr/>
        </p:nvPicPr>
        <p:blipFill>
          <a:blip r:embed="rId2">
            <a:extLst>
              <a:ext uri="{28A0092B-C50C-407E-A947-70E740481C1C}">
                <a14:useLocalDpi xmlns:a14="http://schemas.microsoft.com/office/drawing/2010/main" val="0"/>
              </a:ext>
            </a:extLst>
          </a:blip>
          <a:srcRect/>
          <a:stretch>
            <a:fillRect/>
          </a:stretch>
        </p:blipFill>
        <p:spPr bwMode="auto">
          <a:xfrm>
            <a:off x="7315200" y="3124200"/>
            <a:ext cx="2838574" cy="2819400"/>
          </a:xfrm>
          <a:prstGeom prst="rect">
            <a:avLst/>
          </a:prstGeom>
          <a:noFill/>
          <a:ln>
            <a:noFill/>
          </a:ln>
        </p:spPr>
      </p:pic>
    </p:spTree>
    <p:extLst>
      <p:ext uri="{BB962C8B-B14F-4D97-AF65-F5344CB8AC3E}">
        <p14:creationId xmlns:p14="http://schemas.microsoft.com/office/powerpoint/2010/main" val="1243698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5470" y="1371600"/>
            <a:ext cx="6524945" cy="4648200"/>
          </a:xfrm>
        </p:spPr>
        <p:txBody>
          <a:bodyPr>
            <a:normAutofit fontScale="92500" lnSpcReduction="10000"/>
          </a:bodyPr>
          <a:lstStyle/>
          <a:p>
            <a:r>
              <a:rPr lang="en-US" sz="2500" dirty="0"/>
              <a:t>The computer helps in providing a lot of facilities in the education system.</a:t>
            </a:r>
          </a:p>
          <a:p>
            <a:pPr marL="800100" lvl="1" indent="-342900">
              <a:buFont typeface="Arial" panose="020B0604020202020204" pitchFamily="34" charset="0"/>
              <a:buChar char="•"/>
            </a:pPr>
            <a:r>
              <a:rPr lang="en-US" sz="2400" dirty="0"/>
              <a:t>The computer provides a tool in the education system known as CBE (Computer Based Education).</a:t>
            </a:r>
          </a:p>
          <a:p>
            <a:pPr marL="800100" lvl="1" indent="-342900">
              <a:buFont typeface="Arial" panose="020B0604020202020204" pitchFamily="34" charset="0"/>
              <a:buChar char="•"/>
            </a:pPr>
            <a:r>
              <a:rPr lang="en-US" sz="2400" dirty="0"/>
              <a:t>CBE involves control, delivery, and evaluation of learning.</a:t>
            </a:r>
          </a:p>
          <a:p>
            <a:pPr marL="800100" lvl="1" indent="-342900">
              <a:buFont typeface="Arial" panose="020B0604020202020204" pitchFamily="34" charset="0"/>
              <a:buChar char="•"/>
            </a:pPr>
            <a:r>
              <a:rPr lang="en-US" sz="2400" dirty="0"/>
              <a:t>Computer education is rapidly increasing the graph of number of computer students.</a:t>
            </a:r>
          </a:p>
          <a:p>
            <a:pPr marL="800100" lvl="1" indent="-342900">
              <a:buFont typeface="Arial" panose="020B0604020202020204" pitchFamily="34" charset="0"/>
              <a:buChar char="•"/>
            </a:pPr>
            <a:r>
              <a:rPr lang="en-US" sz="2400" dirty="0"/>
              <a:t>There are a number of methods in which educational institutions can use a computer to educate the students.</a:t>
            </a:r>
          </a:p>
          <a:p>
            <a:pPr marL="800100" lvl="1" indent="-342900">
              <a:buFont typeface="Arial" panose="020B0604020202020204" pitchFamily="34" charset="0"/>
              <a:buChar char="•"/>
            </a:pPr>
            <a:r>
              <a:rPr lang="en-US" sz="2400" dirty="0"/>
              <a:t>It is used to prepare a database about performance of a student and analysis is carried out on this basis.</a:t>
            </a:r>
          </a:p>
        </p:txBody>
      </p:sp>
      <p:sp>
        <p:nvSpPr>
          <p:cNvPr id="2" name="Title 1"/>
          <p:cNvSpPr>
            <a:spLocks noGrp="1"/>
          </p:cNvSpPr>
          <p:nvPr>
            <p:ph type="title"/>
          </p:nvPr>
        </p:nvSpPr>
        <p:spPr>
          <a:xfrm>
            <a:off x="809685" y="568960"/>
            <a:ext cx="10572631" cy="574040"/>
          </a:xfrm>
        </p:spPr>
        <p:txBody>
          <a:bodyPr/>
          <a:lstStyle/>
          <a:p>
            <a:r>
              <a:rPr lang="en-US" dirty="0">
                <a:solidFill>
                  <a:schemeClr val="tx1"/>
                </a:solidFill>
                <a:cs typeface="Arial" charset="0"/>
              </a:rPr>
              <a:t>Education</a:t>
            </a:r>
          </a:p>
        </p:txBody>
      </p:sp>
      <p:pic>
        <p:nvPicPr>
          <p:cNvPr id="6" name="Picture 5" descr="Computer Educational"/>
          <p:cNvPicPr/>
          <p:nvPr/>
        </p:nvPicPr>
        <p:blipFill>
          <a:blip r:embed="rId2">
            <a:extLst>
              <a:ext uri="{28A0092B-C50C-407E-A947-70E740481C1C}">
                <a14:useLocalDpi xmlns:a14="http://schemas.microsoft.com/office/drawing/2010/main" val="0"/>
              </a:ext>
            </a:extLst>
          </a:blip>
          <a:srcRect/>
          <a:stretch>
            <a:fillRect/>
          </a:stretch>
        </p:blipFill>
        <p:spPr bwMode="auto">
          <a:xfrm>
            <a:off x="7608168" y="2250826"/>
            <a:ext cx="3414638" cy="2736304"/>
          </a:xfrm>
          <a:prstGeom prst="rect">
            <a:avLst/>
          </a:prstGeom>
          <a:noFill/>
          <a:ln>
            <a:noFill/>
          </a:ln>
        </p:spPr>
      </p:pic>
    </p:spTree>
    <p:extLst>
      <p:ext uri="{BB962C8B-B14F-4D97-AF65-F5344CB8AC3E}">
        <p14:creationId xmlns:p14="http://schemas.microsoft.com/office/powerpoint/2010/main" val="3099546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8909" y="1600200"/>
            <a:ext cx="10714182" cy="2133600"/>
          </a:xfrm>
        </p:spPr>
        <p:txBody>
          <a:bodyPr>
            <a:noAutofit/>
          </a:bodyPr>
          <a:lstStyle/>
          <a:p>
            <a:r>
              <a:rPr lang="en-US" sz="2200" dirty="0">
                <a:latin typeface="Arial" panose="020B0604020202020204" pitchFamily="34" charset="0"/>
                <a:cs typeface="Arial" panose="020B0604020202020204" pitchFamily="34" charset="0"/>
              </a:rPr>
              <a:t>In marketing, uses of the computer are following −</a:t>
            </a:r>
          </a:p>
          <a:p>
            <a:pPr lvl="1"/>
            <a:r>
              <a:rPr lang="en-US" sz="2200" b="1" dirty="0">
                <a:latin typeface="Arial" panose="020B0604020202020204" pitchFamily="34" charset="0"/>
                <a:cs typeface="Arial" panose="020B0604020202020204" pitchFamily="34" charset="0"/>
              </a:rPr>
              <a:t>Advertising</a:t>
            </a:r>
            <a:r>
              <a:rPr lang="en-US" sz="2200" dirty="0">
                <a:latin typeface="Arial" panose="020B0604020202020204" pitchFamily="34" charset="0"/>
                <a:cs typeface="Arial" panose="020B0604020202020204" pitchFamily="34" charset="0"/>
              </a:rPr>
              <a:t> − With computers, advertising professionals create art and graphics, write and revise copy, and print and disseminate ads with the goal of selling more products.</a:t>
            </a:r>
          </a:p>
          <a:p>
            <a:pPr lvl="1"/>
            <a:r>
              <a:rPr lang="en-US" sz="2200" b="1" dirty="0">
                <a:latin typeface="Arial" panose="020B0604020202020204" pitchFamily="34" charset="0"/>
                <a:cs typeface="Arial" panose="020B0604020202020204" pitchFamily="34" charset="0"/>
              </a:rPr>
              <a:t>Home Shopping</a:t>
            </a:r>
            <a:r>
              <a:rPr lang="en-US" sz="2200" dirty="0">
                <a:latin typeface="Arial" panose="020B0604020202020204" pitchFamily="34" charset="0"/>
                <a:cs typeface="Arial" panose="020B0604020202020204" pitchFamily="34" charset="0"/>
              </a:rPr>
              <a:t> − Home shopping has been made possible through the use of computerized catalogues that provide access to product information and permit direct entry of orders to be filled by the customers.</a:t>
            </a:r>
            <a:r>
              <a:rPr lang="en-US" sz="2200" b="1" dirty="0">
                <a:latin typeface="Arial" panose="020B0604020202020204" pitchFamily="34" charset="0"/>
                <a:cs typeface="Arial" panose="020B0604020202020204" pitchFamily="34" charset="0"/>
              </a:rPr>
              <a:t> </a:t>
            </a:r>
            <a:endParaRPr lang="en-GB" sz="2200" dirty="0">
              <a:latin typeface="Arial" panose="020B0604020202020204" pitchFamily="34" charset="0"/>
              <a:cs typeface="Arial" panose="020B0604020202020204" pitchFamily="34" charset="0"/>
            </a:endParaRPr>
          </a:p>
        </p:txBody>
      </p:sp>
      <p:pic>
        <p:nvPicPr>
          <p:cNvPr id="6" name="Picture 5" descr="Computer Marketing"/>
          <p:cNvPicPr/>
          <p:nvPr/>
        </p:nvPicPr>
        <p:blipFill>
          <a:blip r:embed="rId2">
            <a:extLst>
              <a:ext uri="{28A0092B-C50C-407E-A947-70E740481C1C}">
                <a14:useLocalDpi xmlns:a14="http://schemas.microsoft.com/office/drawing/2010/main" val="0"/>
              </a:ext>
            </a:extLst>
          </a:blip>
          <a:srcRect/>
          <a:stretch>
            <a:fillRect/>
          </a:stretch>
        </p:blipFill>
        <p:spPr bwMode="auto">
          <a:xfrm>
            <a:off x="7730046" y="3657600"/>
            <a:ext cx="3242754" cy="2619055"/>
          </a:xfrm>
          <a:prstGeom prst="rect">
            <a:avLst/>
          </a:prstGeom>
          <a:noFill/>
          <a:ln>
            <a:noFill/>
          </a:ln>
        </p:spPr>
      </p:pic>
      <p:sp>
        <p:nvSpPr>
          <p:cNvPr id="2" name="Title 1"/>
          <p:cNvSpPr>
            <a:spLocks noGrp="1"/>
          </p:cNvSpPr>
          <p:nvPr>
            <p:ph type="title"/>
          </p:nvPr>
        </p:nvSpPr>
        <p:spPr>
          <a:xfrm>
            <a:off x="809685" y="721360"/>
            <a:ext cx="10572631" cy="574040"/>
          </a:xfrm>
        </p:spPr>
        <p:txBody>
          <a:bodyPr/>
          <a:lstStyle/>
          <a:p>
            <a:r>
              <a:rPr lang="en-US" dirty="0">
                <a:solidFill>
                  <a:schemeClr val="tx1"/>
                </a:solidFill>
                <a:cs typeface="Arial" charset="0"/>
              </a:rPr>
              <a:t>Marketing</a:t>
            </a:r>
          </a:p>
        </p:txBody>
      </p:sp>
    </p:spTree>
    <p:extLst>
      <p:ext uri="{BB962C8B-B14F-4D97-AF65-F5344CB8AC3E}">
        <p14:creationId xmlns:p14="http://schemas.microsoft.com/office/powerpoint/2010/main" val="19616016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Arial" charset="0"/>
              </a:rPr>
              <a:t>Healthcare</a:t>
            </a:r>
          </a:p>
        </p:txBody>
      </p:sp>
      <p:sp>
        <p:nvSpPr>
          <p:cNvPr id="3" name="Content Placeholder 2"/>
          <p:cNvSpPr>
            <a:spLocks noGrp="1"/>
          </p:cNvSpPr>
          <p:nvPr>
            <p:ph idx="1"/>
          </p:nvPr>
        </p:nvSpPr>
        <p:spPr>
          <a:xfrm>
            <a:off x="748284" y="838200"/>
            <a:ext cx="10695432" cy="5301952"/>
          </a:xfrm>
        </p:spPr>
        <p:txBody>
          <a:bodyPr>
            <a:noAutofit/>
          </a:bodyPr>
          <a:lstStyle/>
          <a:p>
            <a:pPr>
              <a:lnSpc>
                <a:spcPct val="120000"/>
              </a:lnSpc>
            </a:pPr>
            <a:r>
              <a:rPr lang="en-US" sz="1800" dirty="0"/>
              <a:t>Computers have become an important part in hospitals, labs, and dispensaries. They are being used in hospitals to keep the record of patients and medicines. It is also used in scanning and diagnosing different diseases. ECG, EEG, ultrasounds and CT scans, etc. are also done by computerized machines.</a:t>
            </a:r>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Following are some major fields of health care in which computers are used.</a:t>
            </a:r>
          </a:p>
          <a:p>
            <a:pPr lvl="0">
              <a:lnSpc>
                <a:spcPct val="120000"/>
              </a:lnSpc>
            </a:pPr>
            <a:r>
              <a:rPr lang="en-US" sz="1800" b="1" dirty="0"/>
              <a:t>Diagnostic System</a:t>
            </a:r>
            <a:r>
              <a:rPr lang="en-US" sz="1800" dirty="0"/>
              <a:t> − Computers are used to collect data and identify the cause of illness.</a:t>
            </a:r>
          </a:p>
          <a:p>
            <a:pPr lvl="0">
              <a:lnSpc>
                <a:spcPct val="120000"/>
              </a:lnSpc>
            </a:pPr>
            <a:r>
              <a:rPr lang="en-US" sz="1800" b="1" dirty="0"/>
              <a:t>Lab-diagnostic System</a:t>
            </a:r>
            <a:r>
              <a:rPr lang="en-US" sz="1800" dirty="0"/>
              <a:t> − All tests can be done and the reports are prepared by computer.</a:t>
            </a:r>
          </a:p>
          <a:p>
            <a:pPr lvl="0">
              <a:lnSpc>
                <a:spcPct val="120000"/>
              </a:lnSpc>
            </a:pPr>
            <a:r>
              <a:rPr lang="en-US" sz="1800" b="1" dirty="0"/>
              <a:t>Patient Monitoring System</a:t>
            </a:r>
            <a:r>
              <a:rPr lang="en-US" sz="1800" dirty="0"/>
              <a:t> − These are used to check the patient's signs for abnormality such as in Cardiac Arrest, ECG, etc.</a:t>
            </a:r>
          </a:p>
          <a:p>
            <a:pPr lvl="0">
              <a:lnSpc>
                <a:spcPct val="120000"/>
              </a:lnSpc>
            </a:pPr>
            <a:r>
              <a:rPr lang="en-US" sz="1800" b="1" dirty="0"/>
              <a:t>Pharma Information System</a:t>
            </a:r>
            <a:r>
              <a:rPr lang="en-US" sz="1800" dirty="0"/>
              <a:t> − Computer is used to check drug labels, expiry dates, harmful side effects, etc.</a:t>
            </a:r>
          </a:p>
          <a:p>
            <a:pPr lvl="0">
              <a:lnSpc>
                <a:spcPct val="120000"/>
              </a:lnSpc>
            </a:pPr>
            <a:r>
              <a:rPr lang="en-US" sz="1800" b="1" dirty="0"/>
              <a:t>Surgery</a:t>
            </a:r>
            <a:r>
              <a:rPr lang="en-US" sz="1800" dirty="0"/>
              <a:t> − Nowadays, computers are also used in performing surgery.</a:t>
            </a:r>
          </a:p>
        </p:txBody>
      </p:sp>
      <p:pic>
        <p:nvPicPr>
          <p:cNvPr id="5" name="Picture 4" descr="Computer Healthcare"/>
          <p:cNvPicPr/>
          <p:nvPr/>
        </p:nvPicPr>
        <p:blipFill>
          <a:blip r:embed="rId2">
            <a:extLst>
              <a:ext uri="{28A0092B-C50C-407E-A947-70E740481C1C}">
                <a14:useLocalDpi xmlns:a14="http://schemas.microsoft.com/office/drawing/2010/main" val="0"/>
              </a:ext>
            </a:extLst>
          </a:blip>
          <a:srcRect/>
          <a:stretch>
            <a:fillRect/>
          </a:stretch>
        </p:blipFill>
        <p:spPr bwMode="auto">
          <a:xfrm>
            <a:off x="4350694" y="1905000"/>
            <a:ext cx="3490615" cy="1916684"/>
          </a:xfrm>
          <a:prstGeom prst="rect">
            <a:avLst/>
          </a:prstGeom>
          <a:noFill/>
          <a:ln>
            <a:noFill/>
          </a:ln>
        </p:spPr>
      </p:pic>
    </p:spTree>
    <p:extLst>
      <p:ext uri="{BB962C8B-B14F-4D97-AF65-F5344CB8AC3E}">
        <p14:creationId xmlns:p14="http://schemas.microsoft.com/office/powerpoint/2010/main" val="28020850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Arial" charset="0"/>
              </a:rPr>
              <a:t>Engineering Design</a:t>
            </a:r>
          </a:p>
        </p:txBody>
      </p:sp>
      <p:sp>
        <p:nvSpPr>
          <p:cNvPr id="3" name="Content Placeholder 2"/>
          <p:cNvSpPr>
            <a:spLocks noGrp="1"/>
          </p:cNvSpPr>
          <p:nvPr>
            <p:ph idx="1"/>
          </p:nvPr>
        </p:nvSpPr>
        <p:spPr>
          <a:xfrm>
            <a:off x="748284" y="990600"/>
            <a:ext cx="10695432" cy="5735402"/>
          </a:xfrm>
        </p:spPr>
        <p:txBody>
          <a:bodyPr>
            <a:noAutofit/>
          </a:bodyPr>
          <a:lstStyle/>
          <a:p>
            <a:pPr>
              <a:lnSpc>
                <a:spcPct val="120000"/>
              </a:lnSpc>
            </a:pPr>
            <a:r>
              <a:rPr lang="en-US" sz="1800" dirty="0"/>
              <a:t>Computers are widely used for Engineering purpose.</a:t>
            </a:r>
          </a:p>
          <a:p>
            <a:pPr>
              <a:lnSpc>
                <a:spcPct val="120000"/>
              </a:lnSpc>
            </a:pPr>
            <a:endParaRPr lang="en-US" sz="1800" dirty="0"/>
          </a:p>
          <a:p>
            <a:pPr>
              <a:lnSpc>
                <a:spcPct val="120000"/>
              </a:lnSpc>
            </a:pPr>
            <a:r>
              <a:rPr lang="en-US" sz="1800" dirty="0"/>
              <a:t>One of the major areas is CAD (Computer Aided Design) that provides creation and modification of images. Some of the fields are −</a:t>
            </a:r>
          </a:p>
          <a:p>
            <a:pPr>
              <a:lnSpc>
                <a:spcPct val="120000"/>
              </a:lnSpc>
            </a:pPr>
            <a:endParaRPr lang="en-GB" sz="1800" dirty="0"/>
          </a:p>
          <a:p>
            <a:pPr lvl="0">
              <a:lnSpc>
                <a:spcPct val="120000"/>
              </a:lnSpc>
            </a:pPr>
            <a:r>
              <a:rPr lang="en-US" sz="1800" b="1" dirty="0"/>
              <a:t>Structural Engineering</a:t>
            </a:r>
            <a:r>
              <a:rPr lang="en-US" sz="1800" dirty="0"/>
              <a:t> − Requires stress and strain analysis for design of ships, buildings, budgets, airplanes, etc.</a:t>
            </a:r>
          </a:p>
          <a:p>
            <a:pPr lvl="0">
              <a:lnSpc>
                <a:spcPct val="120000"/>
              </a:lnSpc>
            </a:pPr>
            <a:r>
              <a:rPr lang="en-US" sz="1800" b="1" dirty="0"/>
              <a:t>Industrial Engineering</a:t>
            </a:r>
            <a:r>
              <a:rPr lang="en-US" sz="1800" dirty="0"/>
              <a:t> − Computers deal with design, implementation, and improvement of integrated systems of people, materials, and equipment.</a:t>
            </a:r>
          </a:p>
          <a:p>
            <a:pPr lvl="0">
              <a:lnSpc>
                <a:spcPct val="120000"/>
              </a:lnSpc>
            </a:pPr>
            <a:r>
              <a:rPr lang="en-US" sz="1800" b="1" dirty="0"/>
              <a:t>Architectural Engineering</a:t>
            </a:r>
            <a:r>
              <a:rPr lang="en-US" sz="1800" dirty="0"/>
              <a:t> − Computers help in planning towns, designing buildings, determining a range of buildings on a site using both 2D and 3D drawings.</a:t>
            </a:r>
            <a:r>
              <a:rPr lang="en-US" sz="1800" b="1" dirty="0"/>
              <a:t> </a:t>
            </a:r>
          </a:p>
          <a:p>
            <a:pPr lvl="0">
              <a:lnSpc>
                <a:spcPct val="120000"/>
              </a:lnSpc>
            </a:pPr>
            <a:r>
              <a:rPr lang="en-US" sz="1800" b="1" dirty="0"/>
              <a:t>Structural Engineering</a:t>
            </a:r>
            <a:r>
              <a:rPr lang="en-US" sz="1800" dirty="0"/>
              <a:t> − Requires stress and strain analysis for design of ships, buildings, budgets, airplanes, etc.</a:t>
            </a:r>
          </a:p>
          <a:p>
            <a:pPr lvl="0">
              <a:lnSpc>
                <a:spcPct val="120000"/>
              </a:lnSpc>
            </a:pPr>
            <a:r>
              <a:rPr lang="en-US" sz="1800" b="1" dirty="0"/>
              <a:t>Industrial Engineering</a:t>
            </a:r>
            <a:r>
              <a:rPr lang="en-US" sz="1800" dirty="0"/>
              <a:t> − Computers deal with design, implementation, and improvement of integrated systems of people, materials, and equipment.</a:t>
            </a:r>
          </a:p>
          <a:p>
            <a:pPr>
              <a:lnSpc>
                <a:spcPct val="120000"/>
              </a:lnSpc>
            </a:pPr>
            <a:r>
              <a:rPr lang="en-US" sz="1800" b="1" dirty="0"/>
              <a:t>Architectural Engineering</a:t>
            </a:r>
            <a:r>
              <a:rPr lang="en-US" sz="1800" dirty="0"/>
              <a:t> − Computers help in planning towns, designing buildings, determining a range of buildings on a site using both 2D and 3D drawings.</a:t>
            </a:r>
            <a:endParaRPr lang="en-GB" sz="1800" dirty="0"/>
          </a:p>
        </p:txBody>
      </p:sp>
    </p:spTree>
    <p:extLst>
      <p:ext uri="{BB962C8B-B14F-4D97-AF65-F5344CB8AC3E}">
        <p14:creationId xmlns:p14="http://schemas.microsoft.com/office/powerpoint/2010/main" val="27009431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10772716" cy="4648200"/>
          </a:xfrm>
        </p:spPr>
        <p:txBody>
          <a:bodyPr>
            <a:normAutofit/>
          </a:bodyPr>
          <a:lstStyle/>
          <a:p>
            <a:r>
              <a:rPr lang="en-US" sz="2400" dirty="0">
                <a:latin typeface="Arial" panose="020B0604020202020204" pitchFamily="34" charset="0"/>
                <a:cs typeface="Arial" panose="020B0604020202020204" pitchFamily="34" charset="0"/>
              </a:rPr>
              <a:t>Computers are largely used in defense. Modern tanks, missiles, weapons, etc. Military also employs computerized control systems. Some military areas where a computer has been used are −</a:t>
            </a:r>
          </a:p>
          <a:p>
            <a:endParaRPr lang="en-US" sz="24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Missile Control</a:t>
            </a:r>
          </a:p>
          <a:p>
            <a:pPr lvl="1"/>
            <a:r>
              <a:rPr lang="en-US" sz="2000" dirty="0">
                <a:latin typeface="Arial" panose="020B0604020202020204" pitchFamily="34" charset="0"/>
                <a:cs typeface="Arial" panose="020B0604020202020204" pitchFamily="34" charset="0"/>
              </a:rPr>
              <a:t>Military Communication</a:t>
            </a:r>
          </a:p>
          <a:p>
            <a:pPr lvl="1"/>
            <a:r>
              <a:rPr lang="en-US" sz="2000" dirty="0">
                <a:latin typeface="Arial" panose="020B0604020202020204" pitchFamily="34" charset="0"/>
                <a:cs typeface="Arial" panose="020B0604020202020204" pitchFamily="34" charset="0"/>
              </a:rPr>
              <a:t>Military Operation and Planning</a:t>
            </a:r>
          </a:p>
          <a:p>
            <a:pPr lvl="1"/>
            <a:r>
              <a:rPr lang="en-US" sz="2000" dirty="0">
                <a:latin typeface="Arial" panose="020B0604020202020204" pitchFamily="34" charset="0"/>
                <a:cs typeface="Arial" panose="020B0604020202020204" pitchFamily="34" charset="0"/>
              </a:rPr>
              <a:t>Smart Weapons</a:t>
            </a:r>
          </a:p>
        </p:txBody>
      </p:sp>
      <p:sp>
        <p:nvSpPr>
          <p:cNvPr id="2" name="Title 1"/>
          <p:cNvSpPr>
            <a:spLocks noGrp="1"/>
          </p:cNvSpPr>
          <p:nvPr>
            <p:ph type="title"/>
          </p:nvPr>
        </p:nvSpPr>
        <p:spPr/>
        <p:txBody>
          <a:bodyPr/>
          <a:lstStyle/>
          <a:p>
            <a:r>
              <a:rPr lang="en-US" dirty="0">
                <a:solidFill>
                  <a:schemeClr val="tx1"/>
                </a:solidFill>
                <a:cs typeface="Arial" charset="0"/>
              </a:rPr>
              <a:t>Military</a:t>
            </a:r>
          </a:p>
        </p:txBody>
      </p:sp>
      <p:pic>
        <p:nvPicPr>
          <p:cNvPr id="5" name="Picture 4" descr="Computer Military"/>
          <p:cNvPicPr/>
          <p:nvPr/>
        </p:nvPicPr>
        <p:blipFill>
          <a:blip r:embed="rId2">
            <a:extLst>
              <a:ext uri="{28A0092B-C50C-407E-A947-70E740481C1C}">
                <a14:useLocalDpi xmlns:a14="http://schemas.microsoft.com/office/drawing/2010/main" val="0"/>
              </a:ext>
            </a:extLst>
          </a:blip>
          <a:srcRect/>
          <a:stretch>
            <a:fillRect/>
          </a:stretch>
        </p:blipFill>
        <p:spPr bwMode="auto">
          <a:xfrm>
            <a:off x="6960096" y="3284985"/>
            <a:ext cx="2622550" cy="2605405"/>
          </a:xfrm>
          <a:prstGeom prst="rect">
            <a:avLst/>
          </a:prstGeom>
          <a:noFill/>
          <a:ln>
            <a:noFill/>
          </a:ln>
        </p:spPr>
      </p:pic>
    </p:spTree>
    <p:extLst>
      <p:ext uri="{BB962C8B-B14F-4D97-AF65-F5344CB8AC3E}">
        <p14:creationId xmlns:p14="http://schemas.microsoft.com/office/powerpoint/2010/main" val="15309807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Communication</a:t>
            </a:r>
          </a:p>
        </p:txBody>
      </p:sp>
      <p:sp>
        <p:nvSpPr>
          <p:cNvPr id="3" name="Content Placeholder 2"/>
          <p:cNvSpPr>
            <a:spLocks noGrp="1"/>
          </p:cNvSpPr>
          <p:nvPr>
            <p:ph idx="1"/>
          </p:nvPr>
        </p:nvSpPr>
        <p:spPr>
          <a:xfrm>
            <a:off x="762000" y="1600200"/>
            <a:ext cx="4998940" cy="2441694"/>
          </a:xfrm>
        </p:spPr>
        <p:txBody>
          <a:bodyPr/>
          <a:lstStyle/>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E-mail</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Chatting</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Usenet</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FTP</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Telnet</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Video-conferencing</a:t>
            </a:r>
          </a:p>
        </p:txBody>
      </p:sp>
      <p:pic>
        <p:nvPicPr>
          <p:cNvPr id="5" name="Picture 4" descr="Computer Communication"/>
          <p:cNvPicPr/>
          <p:nvPr/>
        </p:nvPicPr>
        <p:blipFill>
          <a:blip r:embed="rId2">
            <a:extLst>
              <a:ext uri="{28A0092B-C50C-407E-A947-70E740481C1C}">
                <a14:useLocalDpi xmlns:a14="http://schemas.microsoft.com/office/drawing/2010/main" val="0"/>
              </a:ext>
            </a:extLst>
          </a:blip>
          <a:srcRect/>
          <a:stretch>
            <a:fillRect/>
          </a:stretch>
        </p:blipFill>
        <p:spPr bwMode="auto">
          <a:xfrm>
            <a:off x="6240016" y="1600200"/>
            <a:ext cx="3846686" cy="3412976"/>
          </a:xfrm>
          <a:prstGeom prst="rect">
            <a:avLst/>
          </a:prstGeom>
          <a:noFill/>
          <a:ln>
            <a:noFill/>
          </a:ln>
        </p:spPr>
      </p:pic>
    </p:spTree>
    <p:extLst>
      <p:ext uri="{BB962C8B-B14F-4D97-AF65-F5344CB8AC3E}">
        <p14:creationId xmlns:p14="http://schemas.microsoft.com/office/powerpoint/2010/main" val="42280728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cs typeface="Arial" charset="0"/>
              </a:rPr>
              <a:t>Government</a:t>
            </a:r>
          </a:p>
        </p:txBody>
      </p:sp>
      <p:sp>
        <p:nvSpPr>
          <p:cNvPr id="3" name="Content Placeholder 2"/>
          <p:cNvSpPr>
            <a:spLocks noGrp="1"/>
          </p:cNvSpPr>
          <p:nvPr>
            <p:ph idx="1"/>
          </p:nvPr>
        </p:nvSpPr>
        <p:spPr>
          <a:xfrm>
            <a:off x="431939" y="2490126"/>
            <a:ext cx="6654661" cy="3910673"/>
          </a:xfrm>
        </p:spPr>
        <p:txBody>
          <a:bodyPr>
            <a:normAutofit/>
          </a:bodyPr>
          <a:lstStyle/>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Budgets</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Sales tax department</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Income tax department</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Computation of male/female ratio</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Computerization of voters lists</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Computerization of Permanent account number(PAN) card</a:t>
            </a:r>
          </a:p>
          <a:p>
            <a:pPr marL="742950" lvl="1"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Weather forecasting</a:t>
            </a:r>
          </a:p>
          <a:p>
            <a:pPr marL="457200" indent="-45720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pic>
        <p:nvPicPr>
          <p:cNvPr id="5" name="Picture 4" descr="Computer Government"/>
          <p:cNvPicPr/>
          <p:nvPr/>
        </p:nvPicPr>
        <p:blipFill>
          <a:blip r:embed="rId2">
            <a:extLst>
              <a:ext uri="{28A0092B-C50C-407E-A947-70E740481C1C}">
                <a14:useLocalDpi xmlns:a14="http://schemas.microsoft.com/office/drawing/2010/main" val="0"/>
              </a:ext>
            </a:extLst>
          </a:blip>
          <a:srcRect/>
          <a:stretch>
            <a:fillRect/>
          </a:stretch>
        </p:blipFill>
        <p:spPr bwMode="auto">
          <a:xfrm>
            <a:off x="7032104" y="2780928"/>
            <a:ext cx="3198614" cy="2376264"/>
          </a:xfrm>
          <a:prstGeom prst="rect">
            <a:avLst/>
          </a:prstGeom>
          <a:noFill/>
          <a:ln>
            <a:noFill/>
          </a:ln>
        </p:spPr>
      </p:pic>
      <p:sp>
        <p:nvSpPr>
          <p:cNvPr id="6" name="Content Placeholder 2"/>
          <p:cNvSpPr txBox="1">
            <a:spLocks/>
          </p:cNvSpPr>
          <p:nvPr/>
        </p:nvSpPr>
        <p:spPr>
          <a:xfrm>
            <a:off x="990600" y="1268760"/>
            <a:ext cx="10058400" cy="103752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t>Computers play an important role in government services. Some major fields in this category are −</a:t>
            </a:r>
          </a:p>
        </p:txBody>
      </p:sp>
    </p:spTree>
    <p:extLst>
      <p:ext uri="{BB962C8B-B14F-4D97-AF65-F5344CB8AC3E}">
        <p14:creationId xmlns:p14="http://schemas.microsoft.com/office/powerpoint/2010/main" val="7658659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2359" y="355472"/>
            <a:ext cx="3836035" cy="574040"/>
          </a:xfrm>
          <a:prstGeom prst="rect">
            <a:avLst/>
          </a:prstGeom>
        </p:spPr>
        <p:txBody>
          <a:bodyPr vert="horz" wrap="square" lIns="0" tIns="12700" rIns="0" bIns="0" rtlCol="0">
            <a:spAutoFit/>
          </a:bodyPr>
          <a:lstStyle/>
          <a:p>
            <a:pPr marL="12700">
              <a:spcBef>
                <a:spcPts val="100"/>
              </a:spcBef>
            </a:pPr>
            <a:r>
              <a:rPr dirty="0">
                <a:solidFill>
                  <a:srgbClr val="000000"/>
                </a:solidFill>
              </a:rPr>
              <a:t>Computers </a:t>
            </a:r>
            <a:r>
              <a:rPr spc="-5" dirty="0">
                <a:solidFill>
                  <a:srgbClr val="000000"/>
                </a:solidFill>
              </a:rPr>
              <a:t>(1 </a:t>
            </a:r>
            <a:r>
              <a:rPr dirty="0">
                <a:solidFill>
                  <a:srgbClr val="000000"/>
                </a:solidFill>
              </a:rPr>
              <a:t>of</a:t>
            </a:r>
            <a:r>
              <a:rPr spc="-90" dirty="0">
                <a:solidFill>
                  <a:srgbClr val="000000"/>
                </a:solidFill>
              </a:rPr>
              <a:t> </a:t>
            </a:r>
            <a:r>
              <a:rPr spc="-5" dirty="0">
                <a:solidFill>
                  <a:srgbClr val="000000"/>
                </a:solidFill>
              </a:rPr>
              <a:t>5)</a:t>
            </a:r>
          </a:p>
        </p:txBody>
      </p:sp>
      <p:sp>
        <p:nvSpPr>
          <p:cNvPr id="3" name="object 3"/>
          <p:cNvSpPr txBox="1"/>
          <p:nvPr/>
        </p:nvSpPr>
        <p:spPr>
          <a:xfrm>
            <a:off x="1447801" y="1319529"/>
            <a:ext cx="9906000" cy="873957"/>
          </a:xfrm>
          <a:prstGeom prst="rect">
            <a:avLst/>
          </a:prstGeom>
        </p:spPr>
        <p:txBody>
          <a:bodyPr vert="horz" wrap="square" lIns="0" tIns="12065" rIns="0" bIns="0" rtlCol="0">
            <a:spAutoFit/>
          </a:bodyPr>
          <a:lstStyle/>
          <a:p>
            <a:pPr marL="477520" marR="5080" indent="-465455">
              <a:spcBef>
                <a:spcPts val="95"/>
              </a:spcBef>
              <a:buClr>
                <a:srgbClr val="89288F"/>
              </a:buClr>
              <a:buChar char="•"/>
              <a:tabLst>
                <a:tab pos="477520" algn="l"/>
                <a:tab pos="478155" algn="l"/>
              </a:tabLst>
            </a:pPr>
            <a:r>
              <a:rPr sz="2800" spc="-5" dirty="0">
                <a:latin typeface="Arial"/>
                <a:cs typeface="Arial"/>
              </a:rPr>
              <a:t>A </a:t>
            </a:r>
            <a:r>
              <a:rPr sz="2800" b="1" spc="-5" dirty="0">
                <a:latin typeface="Arial"/>
                <a:cs typeface="Arial"/>
              </a:rPr>
              <a:t>computer </a:t>
            </a:r>
            <a:r>
              <a:rPr sz="2800" spc="-5" dirty="0">
                <a:latin typeface="Arial"/>
                <a:cs typeface="Arial"/>
              </a:rPr>
              <a:t>is an </a:t>
            </a:r>
            <a:r>
              <a:rPr sz="2800" dirty="0">
                <a:latin typeface="Arial"/>
                <a:cs typeface="Arial"/>
              </a:rPr>
              <a:t>electronic device, </a:t>
            </a:r>
            <a:r>
              <a:rPr sz="2800" spc="-5" dirty="0">
                <a:latin typeface="Arial"/>
                <a:cs typeface="Arial"/>
              </a:rPr>
              <a:t>operating  under the </a:t>
            </a:r>
            <a:r>
              <a:rPr sz="2800" dirty="0">
                <a:latin typeface="Arial"/>
                <a:cs typeface="Arial"/>
              </a:rPr>
              <a:t>control </a:t>
            </a:r>
            <a:r>
              <a:rPr sz="2800" spc="-5" dirty="0">
                <a:latin typeface="Arial"/>
                <a:cs typeface="Arial"/>
              </a:rPr>
              <a:t>of </a:t>
            </a:r>
            <a:r>
              <a:rPr sz="2800" dirty="0">
                <a:latin typeface="Arial"/>
                <a:cs typeface="Arial"/>
              </a:rPr>
              <a:t>instructions stored </a:t>
            </a:r>
            <a:r>
              <a:rPr sz="2800" spc="-5" dirty="0">
                <a:latin typeface="Arial"/>
                <a:cs typeface="Arial"/>
              </a:rPr>
              <a:t>in its own  memory</a:t>
            </a:r>
            <a:endParaRPr sz="2800" dirty="0">
              <a:latin typeface="Arial"/>
              <a:cs typeface="Arial"/>
            </a:endParaRPr>
          </a:p>
        </p:txBody>
      </p:sp>
      <p:sp>
        <p:nvSpPr>
          <p:cNvPr id="5" name="object 5"/>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6" name="object 6"/>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7</a:t>
            </a:fld>
            <a:endParaRPr dirty="0"/>
          </a:p>
        </p:txBody>
      </p:sp>
      <p:graphicFrame>
        <p:nvGraphicFramePr>
          <p:cNvPr id="7" name="Diagram 6">
            <a:extLst>
              <a:ext uri="{FF2B5EF4-FFF2-40B4-BE49-F238E27FC236}">
                <a16:creationId xmlns:a16="http://schemas.microsoft.com/office/drawing/2014/main" id="{43492678-ED9E-7DAA-183A-4D833DE6BCC3}"/>
              </a:ext>
            </a:extLst>
          </p:cNvPr>
          <p:cNvGraphicFramePr/>
          <p:nvPr>
            <p:extLst>
              <p:ext uri="{D42A27DB-BD31-4B8C-83A1-F6EECF244321}">
                <p14:modId xmlns:p14="http://schemas.microsoft.com/office/powerpoint/2010/main" val="3151670997"/>
              </p:ext>
            </p:extLst>
          </p:nvPr>
        </p:nvGraphicFramePr>
        <p:xfrm>
          <a:off x="2181204" y="2667000"/>
          <a:ext cx="7829592" cy="299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0AC7F639-DA84-AFA3-7867-F3666DD36734}"/>
              </a:ext>
            </a:extLst>
          </p:cNvPr>
          <p:cNvSpPr txBox="1">
            <a:spLocks noChangeArrowheads="1"/>
          </p:cNvSpPr>
          <p:nvPr/>
        </p:nvSpPr>
        <p:spPr bwMode="auto">
          <a:xfrm>
            <a:off x="1524000" y="5791200"/>
            <a:ext cx="9144000" cy="461665"/>
          </a:xfrm>
          <a:prstGeom prst="rect">
            <a:avLst/>
          </a:prstGeom>
          <a:noFill/>
          <a:ln w="9525">
            <a:noFill/>
            <a:miter lim="800000"/>
            <a:headEnd/>
            <a:tailEnd/>
          </a:ln>
        </p:spPr>
        <p:txBody>
          <a:bodyPr>
            <a:spAutoFit/>
          </a:bodyPr>
          <a:lstStyle/>
          <a:p>
            <a:pPr algn="ctr"/>
            <a:r>
              <a:rPr lang="en-US" altLang="zh-TW" sz="2400" b="1" dirty="0">
                <a:solidFill>
                  <a:srgbClr val="DB7531"/>
                </a:solidFill>
                <a:latin typeface="Calibri" pitchFamily="34" charset="0"/>
              </a:rPr>
              <a:t>Information Processing Cycle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9144000" cy="1134110"/>
          </a:xfrm>
          <a:custGeom>
            <a:avLst/>
            <a:gdLst/>
            <a:ahLst/>
            <a:cxnLst/>
            <a:rect l="l" t="t" r="r" b="b"/>
            <a:pathLst>
              <a:path w="9144000" h="1134110">
                <a:moveTo>
                  <a:pt x="9144000" y="0"/>
                </a:moveTo>
                <a:lnTo>
                  <a:pt x="0" y="0"/>
                </a:lnTo>
                <a:lnTo>
                  <a:pt x="0" y="1133855"/>
                </a:lnTo>
                <a:lnTo>
                  <a:pt x="9144000" y="1133855"/>
                </a:lnTo>
                <a:lnTo>
                  <a:pt x="9144000" y="0"/>
                </a:lnTo>
                <a:close/>
              </a:path>
            </a:pathLst>
          </a:custGeom>
          <a:solidFill>
            <a:srgbClr val="89288F"/>
          </a:solidFill>
        </p:spPr>
        <p:txBody>
          <a:bodyPr wrap="square" lIns="0" tIns="0" rIns="0" bIns="0" rtlCol="0"/>
          <a:lstStyle/>
          <a:p>
            <a:endParaRPr/>
          </a:p>
        </p:txBody>
      </p:sp>
      <p:sp>
        <p:nvSpPr>
          <p:cNvPr id="6" name="object 6"/>
          <p:cNvSpPr txBox="1">
            <a:spLocks noGrp="1"/>
          </p:cNvSpPr>
          <p:nvPr>
            <p:ph type="title"/>
          </p:nvPr>
        </p:nvSpPr>
        <p:spPr>
          <a:xfrm>
            <a:off x="5105528" y="248158"/>
            <a:ext cx="1983105" cy="574040"/>
          </a:xfrm>
          <a:prstGeom prst="rect">
            <a:avLst/>
          </a:prstGeom>
        </p:spPr>
        <p:txBody>
          <a:bodyPr vert="horz" wrap="square" lIns="0" tIns="12700" rIns="0" bIns="0" rtlCol="0">
            <a:spAutoFit/>
          </a:bodyPr>
          <a:lstStyle/>
          <a:p>
            <a:pPr marL="12700">
              <a:spcBef>
                <a:spcPts val="100"/>
              </a:spcBef>
            </a:pPr>
            <a:r>
              <a:rPr spc="-5" dirty="0"/>
              <a:t>Sum</a:t>
            </a:r>
            <a:r>
              <a:rPr spc="5" dirty="0"/>
              <a:t>m</a:t>
            </a:r>
            <a:r>
              <a:rPr spc="-5" dirty="0"/>
              <a:t>ary</a:t>
            </a:r>
          </a:p>
        </p:txBody>
      </p:sp>
      <p:sp>
        <p:nvSpPr>
          <p:cNvPr id="8" name="object 8"/>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9" name="object 9"/>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70</a:t>
            </a:fld>
            <a:endParaRPr dirty="0"/>
          </a:p>
        </p:txBody>
      </p:sp>
      <p:sp>
        <p:nvSpPr>
          <p:cNvPr id="7" name="object 7"/>
          <p:cNvSpPr txBox="1"/>
          <p:nvPr/>
        </p:nvSpPr>
        <p:spPr>
          <a:xfrm>
            <a:off x="1831341" y="1233955"/>
            <a:ext cx="8011159" cy="3043141"/>
          </a:xfrm>
          <a:prstGeom prst="rect">
            <a:avLst/>
          </a:prstGeom>
        </p:spPr>
        <p:txBody>
          <a:bodyPr vert="horz" wrap="square" lIns="0" tIns="97790" rIns="0" bIns="0" rtlCol="0">
            <a:spAutoFit/>
          </a:bodyPr>
          <a:lstStyle/>
          <a:p>
            <a:pPr marL="477520" indent="-464820">
              <a:spcBef>
                <a:spcPts val="770"/>
              </a:spcBef>
              <a:buClr>
                <a:srgbClr val="89288F"/>
              </a:buClr>
              <a:buChar char="•"/>
              <a:tabLst>
                <a:tab pos="476884" algn="l"/>
                <a:tab pos="477520" algn="l"/>
              </a:tabLst>
            </a:pPr>
            <a:r>
              <a:rPr sz="2800" spc="-5" dirty="0">
                <a:latin typeface="Arial"/>
                <a:cs typeface="Arial"/>
              </a:rPr>
              <a:t>Basic </a:t>
            </a:r>
            <a:r>
              <a:rPr sz="2800" dirty="0">
                <a:latin typeface="Arial"/>
                <a:cs typeface="Arial"/>
              </a:rPr>
              <a:t>computer</a:t>
            </a:r>
            <a:r>
              <a:rPr sz="2800" spc="15" dirty="0">
                <a:latin typeface="Arial"/>
                <a:cs typeface="Arial"/>
              </a:rPr>
              <a:t> </a:t>
            </a:r>
            <a:r>
              <a:rPr sz="2800" dirty="0">
                <a:latin typeface="Arial"/>
                <a:cs typeface="Arial"/>
              </a:rPr>
              <a:t>concepts</a:t>
            </a:r>
          </a:p>
          <a:p>
            <a:pPr marL="476884" marR="54610" indent="-464820">
              <a:spcBef>
                <a:spcPts val="670"/>
              </a:spcBef>
              <a:buClr>
                <a:srgbClr val="89288F"/>
              </a:buClr>
              <a:buChar char="•"/>
              <a:tabLst>
                <a:tab pos="476884" algn="l"/>
                <a:tab pos="477520" algn="l"/>
              </a:tabLst>
            </a:pPr>
            <a:r>
              <a:rPr sz="2800" spc="-30" dirty="0">
                <a:latin typeface="Arial"/>
                <a:cs typeface="Arial"/>
              </a:rPr>
              <a:t>Various </a:t>
            </a:r>
            <a:r>
              <a:rPr sz="2800" dirty="0">
                <a:latin typeface="Arial"/>
                <a:cs typeface="Arial"/>
              </a:rPr>
              <a:t>methods for input, output, </a:t>
            </a:r>
            <a:r>
              <a:rPr sz="2800" spc="-30" dirty="0">
                <a:latin typeface="Arial"/>
                <a:cs typeface="Arial"/>
              </a:rPr>
              <a:t>memory, </a:t>
            </a:r>
            <a:r>
              <a:rPr sz="2800" dirty="0">
                <a:latin typeface="Arial"/>
                <a:cs typeface="Arial"/>
              </a:rPr>
              <a:t>and  storage</a:t>
            </a:r>
          </a:p>
          <a:p>
            <a:pPr marL="477520" indent="-464820">
              <a:spcBef>
                <a:spcPts val="675"/>
              </a:spcBef>
              <a:buClr>
                <a:srgbClr val="89288F"/>
              </a:buClr>
              <a:buChar char="•"/>
              <a:tabLst>
                <a:tab pos="476884" algn="l"/>
                <a:tab pos="477520" algn="l"/>
              </a:tabLst>
            </a:pPr>
            <a:r>
              <a:rPr sz="2800" spc="-5" dirty="0">
                <a:latin typeface="Arial"/>
                <a:cs typeface="Arial"/>
              </a:rPr>
              <a:t>The</a:t>
            </a:r>
            <a:r>
              <a:rPr sz="2800" spc="15" dirty="0">
                <a:latin typeface="Arial"/>
                <a:cs typeface="Arial"/>
              </a:rPr>
              <a:t> </a:t>
            </a:r>
            <a:r>
              <a:rPr sz="2800" dirty="0">
                <a:latin typeface="Arial"/>
                <a:cs typeface="Arial"/>
              </a:rPr>
              <a:t>Internet</a:t>
            </a:r>
          </a:p>
          <a:p>
            <a:pPr marL="477520" indent="-464820">
              <a:spcBef>
                <a:spcPts val="670"/>
              </a:spcBef>
              <a:buClr>
                <a:srgbClr val="89288F"/>
              </a:buClr>
              <a:buChar char="•"/>
              <a:tabLst>
                <a:tab pos="476884" algn="l"/>
                <a:tab pos="477520" algn="l"/>
              </a:tabLst>
            </a:pPr>
            <a:r>
              <a:rPr sz="2800" dirty="0">
                <a:latin typeface="Arial"/>
                <a:cs typeface="Arial"/>
              </a:rPr>
              <a:t>Digital security and safety risks and</a:t>
            </a:r>
            <a:r>
              <a:rPr sz="2800" spc="-70" dirty="0">
                <a:latin typeface="Arial"/>
                <a:cs typeface="Arial"/>
              </a:rPr>
              <a:t> </a:t>
            </a:r>
            <a:r>
              <a:rPr sz="2800" dirty="0">
                <a:latin typeface="Arial"/>
                <a:cs typeface="Arial"/>
              </a:rPr>
              <a:t>precautions</a:t>
            </a:r>
          </a:p>
          <a:p>
            <a:pPr marL="477520" indent="-464820">
              <a:spcBef>
                <a:spcPts val="675"/>
              </a:spcBef>
              <a:buClr>
                <a:srgbClr val="89288F"/>
              </a:buClr>
              <a:buChar char="•"/>
              <a:tabLst>
                <a:tab pos="476884" algn="l"/>
                <a:tab pos="477520" algn="l"/>
              </a:tabLst>
            </a:pPr>
            <a:r>
              <a:rPr sz="2800" dirty="0">
                <a:latin typeface="Arial"/>
                <a:cs typeface="Arial"/>
              </a:rPr>
              <a:t>Uses </a:t>
            </a:r>
            <a:r>
              <a:rPr sz="2800" spc="-5" dirty="0">
                <a:latin typeface="Arial"/>
                <a:cs typeface="Arial"/>
              </a:rPr>
              <a:t>of </a:t>
            </a:r>
            <a:r>
              <a:rPr sz="2800" dirty="0">
                <a:latin typeface="Arial"/>
                <a:cs typeface="Arial"/>
              </a:rPr>
              <a:t>technology applications </a:t>
            </a:r>
            <a:r>
              <a:rPr sz="2800" spc="-5" dirty="0">
                <a:latin typeface="Arial"/>
                <a:cs typeface="Arial"/>
              </a:rPr>
              <a:t>in</a:t>
            </a:r>
            <a:r>
              <a:rPr sz="2800" spc="25" dirty="0">
                <a:latin typeface="Arial"/>
                <a:cs typeface="Arial"/>
              </a:rPr>
              <a:t> </a:t>
            </a:r>
            <a:r>
              <a:rPr sz="2800" spc="-5" dirty="0">
                <a:latin typeface="Arial"/>
                <a:cs typeface="Arial"/>
              </a:rPr>
              <a:t>society</a:t>
            </a:r>
            <a:endParaRPr sz="28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2359" y="355472"/>
            <a:ext cx="3836035" cy="574040"/>
          </a:xfrm>
          <a:prstGeom prst="rect">
            <a:avLst/>
          </a:prstGeom>
        </p:spPr>
        <p:txBody>
          <a:bodyPr vert="horz" wrap="square" lIns="0" tIns="12700" rIns="0" bIns="0" rtlCol="0">
            <a:spAutoFit/>
          </a:bodyPr>
          <a:lstStyle/>
          <a:p>
            <a:pPr marL="12700">
              <a:spcBef>
                <a:spcPts val="100"/>
              </a:spcBef>
            </a:pPr>
            <a:r>
              <a:rPr dirty="0">
                <a:solidFill>
                  <a:srgbClr val="000000"/>
                </a:solidFill>
              </a:rPr>
              <a:t>Computers </a:t>
            </a:r>
            <a:r>
              <a:rPr spc="-5" dirty="0">
                <a:solidFill>
                  <a:srgbClr val="000000"/>
                </a:solidFill>
              </a:rPr>
              <a:t>(2 </a:t>
            </a:r>
            <a:r>
              <a:rPr dirty="0">
                <a:solidFill>
                  <a:srgbClr val="000000"/>
                </a:solidFill>
              </a:rPr>
              <a:t>of</a:t>
            </a:r>
            <a:r>
              <a:rPr spc="-100" dirty="0">
                <a:solidFill>
                  <a:srgbClr val="000000"/>
                </a:solidFill>
              </a:rPr>
              <a:t> </a:t>
            </a:r>
            <a:r>
              <a:rPr spc="-5" dirty="0">
                <a:solidFill>
                  <a:srgbClr val="000000"/>
                </a:solidFill>
              </a:rPr>
              <a:t>5)</a:t>
            </a:r>
          </a:p>
        </p:txBody>
      </p:sp>
      <p:sp>
        <p:nvSpPr>
          <p:cNvPr id="3" name="object 3"/>
          <p:cNvSpPr txBox="1"/>
          <p:nvPr/>
        </p:nvSpPr>
        <p:spPr>
          <a:xfrm>
            <a:off x="2059940" y="1694765"/>
            <a:ext cx="4950460" cy="886781"/>
          </a:xfrm>
          <a:prstGeom prst="rect">
            <a:avLst/>
          </a:prstGeom>
        </p:spPr>
        <p:txBody>
          <a:bodyPr vert="horz" wrap="square" lIns="0" tIns="12065" rIns="0" bIns="0" rtlCol="0">
            <a:spAutoFit/>
          </a:bodyPr>
          <a:lstStyle/>
          <a:p>
            <a:pPr marL="477520" indent="-465455">
              <a:spcBef>
                <a:spcPts val="95"/>
              </a:spcBef>
              <a:buClr>
                <a:srgbClr val="89288F"/>
              </a:buClr>
              <a:buFont typeface="Arial"/>
              <a:buChar char="•"/>
              <a:tabLst>
                <a:tab pos="477520" algn="l"/>
                <a:tab pos="478155" algn="l"/>
              </a:tabLst>
            </a:pPr>
            <a:r>
              <a:rPr sz="2800" b="1" spc="-5" dirty="0">
                <a:latin typeface="Arial"/>
                <a:cs typeface="Arial"/>
              </a:rPr>
              <a:t>Lapt</a:t>
            </a:r>
            <a:r>
              <a:rPr sz="2800" b="1" spc="-15" dirty="0">
                <a:latin typeface="Arial"/>
                <a:cs typeface="Arial"/>
              </a:rPr>
              <a:t>o</a:t>
            </a:r>
            <a:r>
              <a:rPr sz="2800" b="1" spc="-5" dirty="0">
                <a:latin typeface="Arial"/>
                <a:cs typeface="Arial"/>
              </a:rPr>
              <a:t>p</a:t>
            </a:r>
            <a:r>
              <a:rPr lang="en-US" sz="2800" b="1" spc="-5" dirty="0">
                <a:latin typeface="Arial"/>
                <a:cs typeface="Arial"/>
              </a:rPr>
              <a:t>/</a:t>
            </a:r>
            <a:r>
              <a:rPr lang="en-US" altLang="en-US" sz="2800" dirty="0"/>
              <a:t>Notebook computers</a:t>
            </a:r>
          </a:p>
          <a:p>
            <a:pPr marL="477520" indent="-465455">
              <a:spcBef>
                <a:spcPts val="95"/>
              </a:spcBef>
              <a:buClr>
                <a:srgbClr val="89288F"/>
              </a:buClr>
              <a:buFont typeface="Arial"/>
              <a:buChar char="•"/>
              <a:tabLst>
                <a:tab pos="477520" algn="l"/>
                <a:tab pos="478155" algn="l"/>
              </a:tabLst>
            </a:pPr>
            <a:endParaRPr sz="2800" dirty="0">
              <a:latin typeface="Arial"/>
              <a:cs typeface="Arial"/>
            </a:endParaRPr>
          </a:p>
        </p:txBody>
      </p:sp>
      <p:sp>
        <p:nvSpPr>
          <p:cNvPr id="4" name="object 4"/>
          <p:cNvSpPr/>
          <p:nvPr/>
        </p:nvSpPr>
        <p:spPr>
          <a:xfrm>
            <a:off x="2209800" y="2514600"/>
            <a:ext cx="4038600" cy="25146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831340" y="5700471"/>
            <a:ext cx="5497830" cy="299720"/>
          </a:xfrm>
          <a:prstGeom prst="rect">
            <a:avLst/>
          </a:prstGeom>
        </p:spPr>
        <p:txBody>
          <a:bodyPr vert="horz" wrap="square" lIns="0" tIns="12700" rIns="0" bIns="0" rtlCol="0">
            <a:spAutoFit/>
          </a:bodyPr>
          <a:lstStyle/>
          <a:p>
            <a:pPr marL="12700">
              <a:spcBef>
                <a:spcPts val="100"/>
              </a:spcBef>
            </a:pPr>
            <a:r>
              <a:rPr b="1" dirty="0">
                <a:latin typeface="Arial"/>
                <a:cs typeface="Arial"/>
              </a:rPr>
              <a:t>Figure </a:t>
            </a:r>
            <a:r>
              <a:rPr b="1" spc="-5" dirty="0">
                <a:latin typeface="Arial"/>
                <a:cs typeface="Arial"/>
              </a:rPr>
              <a:t>1-2 </a:t>
            </a:r>
            <a:r>
              <a:rPr dirty="0">
                <a:latin typeface="Arial"/>
                <a:cs typeface="Arial"/>
              </a:rPr>
              <a:t>A </a:t>
            </a:r>
            <a:r>
              <a:rPr spc="-5" dirty="0">
                <a:latin typeface="Arial"/>
                <a:cs typeface="Arial"/>
              </a:rPr>
              <a:t>laptop is a </a:t>
            </a:r>
            <a:r>
              <a:rPr spc="-10" dirty="0">
                <a:latin typeface="Arial"/>
                <a:cs typeface="Arial"/>
              </a:rPr>
              <a:t>widely </a:t>
            </a:r>
            <a:r>
              <a:rPr spc="-5" dirty="0">
                <a:latin typeface="Arial"/>
                <a:cs typeface="Arial"/>
              </a:rPr>
              <a:t>used </a:t>
            </a:r>
            <a:r>
              <a:rPr spc="-10" dirty="0">
                <a:latin typeface="Arial"/>
                <a:cs typeface="Arial"/>
              </a:rPr>
              <a:t>type </a:t>
            </a:r>
            <a:r>
              <a:rPr dirty="0">
                <a:latin typeface="Arial"/>
                <a:cs typeface="Arial"/>
              </a:rPr>
              <a:t>of</a:t>
            </a:r>
            <a:r>
              <a:rPr spc="-20" dirty="0">
                <a:latin typeface="Arial"/>
                <a:cs typeface="Arial"/>
              </a:rPr>
              <a:t> </a:t>
            </a:r>
            <a:r>
              <a:rPr spc="-15" dirty="0">
                <a:latin typeface="Arial"/>
                <a:cs typeface="Arial"/>
              </a:rPr>
              <a:t>computer.</a:t>
            </a:r>
            <a:endParaRPr>
              <a:latin typeface="Arial"/>
              <a:cs typeface="Arial"/>
            </a:endParaRPr>
          </a:p>
        </p:txBody>
      </p:sp>
      <p:sp>
        <p:nvSpPr>
          <p:cNvPr id="6" name="object 6"/>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7" name="object 7"/>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8</a:t>
            </a:fld>
            <a:endParaRPr dirty="0"/>
          </a:p>
        </p:txBody>
      </p:sp>
      <p:sp>
        <p:nvSpPr>
          <p:cNvPr id="9" name="TextBox 8">
            <a:extLst>
              <a:ext uri="{FF2B5EF4-FFF2-40B4-BE49-F238E27FC236}">
                <a16:creationId xmlns:a16="http://schemas.microsoft.com/office/drawing/2014/main" id="{138144F7-0360-6517-C599-37763636DED5}"/>
              </a:ext>
            </a:extLst>
          </p:cNvPr>
          <p:cNvSpPr txBox="1"/>
          <p:nvPr/>
        </p:nvSpPr>
        <p:spPr>
          <a:xfrm>
            <a:off x="6039140" y="2146280"/>
            <a:ext cx="4247861" cy="3046988"/>
          </a:xfrm>
          <a:prstGeom prst="rect">
            <a:avLst/>
          </a:prstGeom>
          <a:noFill/>
        </p:spPr>
        <p:txBody>
          <a:bodyPr wrap="square">
            <a:spAutoFit/>
          </a:bodyPr>
          <a:lstStyle/>
          <a:p>
            <a:pPr marL="800100" lvl="1" indent="-342900">
              <a:buFont typeface="Arial" panose="020B0604020202020204" pitchFamily="34" charset="0"/>
              <a:buChar char="•"/>
            </a:pPr>
            <a:r>
              <a:rPr lang="en-US" altLang="en-US" sz="2400" dirty="0"/>
              <a:t>Small portable computers</a:t>
            </a:r>
          </a:p>
          <a:p>
            <a:pPr marL="800100" lvl="1" indent="-342900">
              <a:buFont typeface="Arial" panose="020B0604020202020204" pitchFamily="34" charset="0"/>
              <a:buChar char="•"/>
            </a:pPr>
            <a:r>
              <a:rPr lang="en-US" altLang="en-US" sz="2400" dirty="0"/>
              <a:t>Weighs between 3 and 8 pounds</a:t>
            </a:r>
          </a:p>
          <a:p>
            <a:pPr marL="800100" lvl="1" indent="-342900">
              <a:buFont typeface="Arial" panose="020B0604020202020204" pitchFamily="34" charset="0"/>
              <a:buChar char="•"/>
            </a:pPr>
            <a:r>
              <a:rPr lang="en-US" altLang="en-US" sz="2400" dirty="0"/>
              <a:t>About 8 ½ by 11 inches</a:t>
            </a:r>
          </a:p>
          <a:p>
            <a:pPr marL="800100" lvl="1" indent="-342900">
              <a:buFont typeface="Arial" panose="020B0604020202020204" pitchFamily="34" charset="0"/>
              <a:buChar char="•"/>
            </a:pPr>
            <a:r>
              <a:rPr lang="en-US" altLang="en-US" sz="2400" dirty="0"/>
              <a:t>Typically as powerful as a desktop</a:t>
            </a:r>
          </a:p>
          <a:p>
            <a:pPr marL="800100" lvl="1" indent="-342900">
              <a:buFont typeface="Arial" panose="020B0604020202020204" pitchFamily="34" charset="0"/>
              <a:buChar char="•"/>
            </a:pPr>
            <a:r>
              <a:rPr lang="en-US" altLang="en-US" sz="2400" dirty="0"/>
              <a:t>Can include a docking station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2359" y="355472"/>
            <a:ext cx="3836035" cy="574040"/>
          </a:xfrm>
          <a:prstGeom prst="rect">
            <a:avLst/>
          </a:prstGeom>
        </p:spPr>
        <p:txBody>
          <a:bodyPr vert="horz" wrap="square" lIns="0" tIns="12700" rIns="0" bIns="0" rtlCol="0">
            <a:spAutoFit/>
          </a:bodyPr>
          <a:lstStyle/>
          <a:p>
            <a:pPr marL="12700">
              <a:spcBef>
                <a:spcPts val="100"/>
              </a:spcBef>
            </a:pPr>
            <a:r>
              <a:rPr dirty="0">
                <a:solidFill>
                  <a:srgbClr val="000000"/>
                </a:solidFill>
              </a:rPr>
              <a:t>Computers </a:t>
            </a:r>
            <a:r>
              <a:rPr spc="-5" dirty="0">
                <a:solidFill>
                  <a:srgbClr val="000000"/>
                </a:solidFill>
              </a:rPr>
              <a:t>(3 </a:t>
            </a:r>
            <a:r>
              <a:rPr dirty="0">
                <a:solidFill>
                  <a:srgbClr val="000000"/>
                </a:solidFill>
              </a:rPr>
              <a:t>of</a:t>
            </a:r>
            <a:r>
              <a:rPr spc="-100" dirty="0">
                <a:solidFill>
                  <a:srgbClr val="000000"/>
                </a:solidFill>
              </a:rPr>
              <a:t> </a:t>
            </a:r>
            <a:r>
              <a:rPr spc="-5" dirty="0">
                <a:solidFill>
                  <a:srgbClr val="000000"/>
                </a:solidFill>
              </a:rPr>
              <a:t>5)</a:t>
            </a:r>
          </a:p>
        </p:txBody>
      </p:sp>
      <p:sp>
        <p:nvSpPr>
          <p:cNvPr id="3" name="object 3"/>
          <p:cNvSpPr txBox="1"/>
          <p:nvPr/>
        </p:nvSpPr>
        <p:spPr>
          <a:xfrm>
            <a:off x="1752600" y="1096454"/>
            <a:ext cx="5365562" cy="2733441"/>
          </a:xfrm>
          <a:prstGeom prst="rect">
            <a:avLst/>
          </a:prstGeom>
        </p:spPr>
        <p:txBody>
          <a:bodyPr vert="horz" wrap="square" lIns="0" tIns="12065" rIns="0" bIns="0" rtlCol="0">
            <a:spAutoFit/>
          </a:bodyPr>
          <a:lstStyle/>
          <a:p>
            <a:r>
              <a:rPr lang="en-US" altLang="en-US" sz="2800" dirty="0"/>
              <a:t>Tablet computers</a:t>
            </a:r>
          </a:p>
          <a:p>
            <a:pPr marL="800100" lvl="1" indent="-342900">
              <a:buFont typeface="Arial" panose="020B0604020202020204" pitchFamily="34" charset="0"/>
              <a:buChar char="•"/>
            </a:pPr>
            <a:r>
              <a:rPr lang="en-US" altLang="en-US" sz="2400" dirty="0"/>
              <a:t>Newest development in portable computers</a:t>
            </a:r>
          </a:p>
          <a:p>
            <a:pPr marL="800100" lvl="1" indent="-342900">
              <a:buFont typeface="Arial" panose="020B0604020202020204" pitchFamily="34" charset="0"/>
              <a:buChar char="•"/>
            </a:pPr>
            <a:r>
              <a:rPr lang="en-US" altLang="en-US" sz="2400" dirty="0"/>
              <a:t>Input is through a pen</a:t>
            </a:r>
          </a:p>
          <a:p>
            <a:pPr marL="800100" lvl="1" indent="-342900">
              <a:buFont typeface="Arial" panose="020B0604020202020204" pitchFamily="34" charset="0"/>
              <a:buChar char="•"/>
            </a:pPr>
            <a:r>
              <a:rPr lang="en-US" altLang="en-US" sz="2400" dirty="0"/>
              <a:t>Run specialized versions of office products</a:t>
            </a:r>
          </a:p>
          <a:p>
            <a:pPr marL="477520" indent="-465455">
              <a:spcBef>
                <a:spcPts val="95"/>
              </a:spcBef>
              <a:buClr>
                <a:srgbClr val="89288F"/>
              </a:buClr>
              <a:buFont typeface="Arial"/>
              <a:buChar char="•"/>
              <a:tabLst>
                <a:tab pos="477520" algn="l"/>
                <a:tab pos="478155" algn="l"/>
              </a:tabLst>
            </a:pPr>
            <a:endParaRPr sz="2800" dirty="0">
              <a:latin typeface="Arial"/>
              <a:cs typeface="Arial"/>
            </a:endParaRPr>
          </a:p>
        </p:txBody>
      </p:sp>
      <p:sp>
        <p:nvSpPr>
          <p:cNvPr id="4" name="object 4"/>
          <p:cNvSpPr/>
          <p:nvPr/>
        </p:nvSpPr>
        <p:spPr>
          <a:xfrm>
            <a:off x="7092696" y="993648"/>
            <a:ext cx="3346704" cy="365455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356666" y="4759985"/>
            <a:ext cx="2818765" cy="330835"/>
          </a:xfrm>
          <a:prstGeom prst="rect">
            <a:avLst/>
          </a:prstGeom>
        </p:spPr>
        <p:txBody>
          <a:bodyPr vert="horz" wrap="square" lIns="0" tIns="12700" rIns="0" bIns="0" rtlCol="0">
            <a:spAutoFit/>
          </a:bodyPr>
          <a:lstStyle/>
          <a:p>
            <a:pPr marL="12700">
              <a:spcBef>
                <a:spcPts val="100"/>
              </a:spcBef>
            </a:pPr>
            <a:r>
              <a:rPr sz="2000" b="1" dirty="0">
                <a:latin typeface="Arial"/>
                <a:cs typeface="Arial"/>
              </a:rPr>
              <a:t>Figure 1-3 </a:t>
            </a:r>
            <a:r>
              <a:rPr sz="2000" dirty="0">
                <a:latin typeface="Arial"/>
                <a:cs typeface="Arial"/>
              </a:rPr>
              <a:t>A slate</a:t>
            </a:r>
            <a:r>
              <a:rPr sz="2000" spc="-365" dirty="0">
                <a:latin typeface="Arial"/>
                <a:cs typeface="Arial"/>
              </a:rPr>
              <a:t> </a:t>
            </a:r>
            <a:r>
              <a:rPr sz="2000" dirty="0">
                <a:latin typeface="Arial"/>
                <a:cs typeface="Arial"/>
              </a:rPr>
              <a:t>tablet.</a:t>
            </a:r>
          </a:p>
        </p:txBody>
      </p:sp>
      <p:sp>
        <p:nvSpPr>
          <p:cNvPr id="6" name="object 6"/>
          <p:cNvSpPr txBox="1">
            <a:spLocks noGrp="1"/>
          </p:cNvSpPr>
          <p:nvPr>
            <p:ph type="ftr" sz="quarter" idx="5"/>
          </p:nvPr>
        </p:nvSpPr>
        <p:spPr>
          <a:xfrm>
            <a:off x="4197774" y="6352551"/>
            <a:ext cx="7633545" cy="363561"/>
          </a:xfrm>
          <a:prstGeom prst="rect">
            <a:avLst/>
          </a:prstGeom>
        </p:spPr>
        <p:txBody>
          <a:bodyPr vert="horz" wrap="square" lIns="0" tIns="4445" rIns="0" bIns="0" rtlCol="0">
            <a:spAutoFit/>
          </a:bodyPr>
          <a:lstStyle/>
          <a:p>
            <a:pPr marL="896619" marR="5080" indent="-884555">
              <a:lnSpc>
                <a:spcPts val="1440"/>
              </a:lnSpc>
              <a:spcBef>
                <a:spcPts val="35"/>
              </a:spcBef>
            </a:pPr>
            <a:r>
              <a:rPr spc="-5" dirty="0"/>
              <a:t>Copyright </a:t>
            </a:r>
            <a:r>
              <a:rPr dirty="0"/>
              <a:t>© 2018 </a:t>
            </a:r>
            <a:r>
              <a:rPr spc="-5" dirty="0"/>
              <a:t>Cengage Learning®. May not be scanned, copied or duplicated, or  </a:t>
            </a:r>
            <a:r>
              <a:rPr dirty="0"/>
              <a:t>posted to </a:t>
            </a:r>
            <a:r>
              <a:rPr spc="-5" dirty="0"/>
              <a:t>a publicly accessible website, in whole or in</a:t>
            </a:r>
            <a:r>
              <a:rPr spc="-100" dirty="0"/>
              <a:t> </a:t>
            </a:r>
            <a:r>
              <a:rPr dirty="0"/>
              <a:t>part.</a:t>
            </a:r>
          </a:p>
        </p:txBody>
      </p:sp>
      <p:sp>
        <p:nvSpPr>
          <p:cNvPr id="7" name="object 7"/>
          <p:cNvSpPr txBox="1">
            <a:spLocks noGrp="1"/>
          </p:cNvSpPr>
          <p:nvPr>
            <p:ph type="sldNum" sz="quarter" idx="7"/>
          </p:nvPr>
        </p:nvSpPr>
        <p:spPr>
          <a:xfrm>
            <a:off x="14272429" y="6447937"/>
            <a:ext cx="549487" cy="198131"/>
          </a:xfrm>
          <a:prstGeom prst="rect">
            <a:avLst/>
          </a:prstGeom>
        </p:spPr>
        <p:txBody>
          <a:bodyPr vert="horz" wrap="square" lIns="0" tIns="13335" rIns="0" bIns="0" rtlCol="0">
            <a:spAutoFit/>
          </a:bodyPr>
          <a:lstStyle/>
          <a:p>
            <a:pPr marL="12700">
              <a:spcBef>
                <a:spcPts val="105"/>
              </a:spcBef>
            </a:pPr>
            <a:r>
              <a:rPr dirty="0"/>
              <a:t>1-</a:t>
            </a:r>
            <a:fld id="{81D60167-4931-47E6-BA6A-407CBD079E47}" type="slidenum">
              <a:rPr dirty="0"/>
              <a:pPr marL="12700">
                <a:spcBef>
                  <a:spcPts val="105"/>
                </a:spcBef>
              </a:pPr>
              <a:t>9</a:t>
            </a:fld>
            <a:endParaRPr dirty="0"/>
          </a:p>
        </p:txBody>
      </p:sp>
      <p:pic>
        <p:nvPicPr>
          <p:cNvPr id="8" name="Picture 4">
            <a:extLst>
              <a:ext uri="{FF2B5EF4-FFF2-40B4-BE49-F238E27FC236}">
                <a16:creationId xmlns:a16="http://schemas.microsoft.com/office/drawing/2014/main" id="{47B74D15-56C3-54DD-DA2B-45ED87765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657600"/>
            <a:ext cx="36576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3270</TotalTime>
  <Words>4542</Words>
  <Application>Microsoft Office PowerPoint</Application>
  <PresentationFormat>Widescreen</PresentationFormat>
  <Paragraphs>464</Paragraphs>
  <Slides>70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Verdana</vt:lpstr>
      <vt:lpstr>Wingdings</vt:lpstr>
      <vt:lpstr>Office Theme</vt:lpstr>
      <vt:lpstr>PowerPoint Presentation</vt:lpstr>
      <vt:lpstr>Objectives Overview (1 of 3)</vt:lpstr>
      <vt:lpstr>Objectives Overview (2 of 3)</vt:lpstr>
      <vt:lpstr>Objectives Overview (3 of 3)</vt:lpstr>
      <vt:lpstr>Today’s Technology (1 of 2)</vt:lpstr>
      <vt:lpstr>Today’s Technology (2 of 2)</vt:lpstr>
      <vt:lpstr>Computers (1 of 5)</vt:lpstr>
      <vt:lpstr>Computers (2 of 5)</vt:lpstr>
      <vt:lpstr>Computers (3 of 5)</vt:lpstr>
      <vt:lpstr>Computers (4 of 5)</vt:lpstr>
      <vt:lpstr>Computers (5 of 5)</vt:lpstr>
      <vt:lpstr>Mainframes</vt:lpstr>
      <vt:lpstr>Supercomputers</vt:lpstr>
      <vt:lpstr>Embedded Computers</vt:lpstr>
      <vt:lpstr>PowerPoint Presentation</vt:lpstr>
      <vt:lpstr>Mobile and Game Devices</vt:lpstr>
      <vt:lpstr>PowerPoint Presentation</vt:lpstr>
      <vt:lpstr>PowerPoint Presentation</vt:lpstr>
      <vt:lpstr>The Components of a Computer</vt:lpstr>
      <vt:lpstr>PowerPoint Presentation</vt:lpstr>
      <vt:lpstr>Data and Information (1 of 14)</vt:lpstr>
      <vt:lpstr>Data and Information (2 of 14)</vt:lpstr>
      <vt:lpstr>Data and Information (3 of 14)</vt:lpstr>
      <vt:lpstr>Data and Information (4 of 14)</vt:lpstr>
      <vt:lpstr>Data and Information (5 of 14)</vt:lpstr>
      <vt:lpstr>Data and Information (6 of 14)</vt:lpstr>
      <vt:lpstr>Data and Information (7 of 14)</vt:lpstr>
      <vt:lpstr>Data and Information (8 of 14)</vt:lpstr>
      <vt:lpstr>Data and Information (9 of 14)</vt:lpstr>
      <vt:lpstr>Data and Information (10 of 14)</vt:lpstr>
      <vt:lpstr>Data and Information (11 of 14)</vt:lpstr>
      <vt:lpstr>Data and Information (12 of 14)</vt:lpstr>
      <vt:lpstr>Data and Information (13 of 14)</vt:lpstr>
      <vt:lpstr>Data and Information (14 of 14)</vt:lpstr>
      <vt:lpstr>The Web (1 of 8)</vt:lpstr>
      <vt:lpstr>The Web (2 of 8)</vt:lpstr>
      <vt:lpstr>The Web (3 of 8)</vt:lpstr>
      <vt:lpstr>The Web (4 of 8)</vt:lpstr>
      <vt:lpstr>The Web (5 of 8)</vt:lpstr>
      <vt:lpstr>The Web (6 of 8)</vt:lpstr>
      <vt:lpstr>The Web (7 of 8)</vt:lpstr>
      <vt:lpstr>The Web (8 of 8)</vt:lpstr>
      <vt:lpstr>Digital Safety and Security (1 of 2)</vt:lpstr>
      <vt:lpstr>Digital Safety and Security (2 of 2)</vt:lpstr>
      <vt:lpstr>Programs and Apps (1 of 6)</vt:lpstr>
      <vt:lpstr>Programs and Apps (2 of 6)</vt:lpstr>
      <vt:lpstr>Programs and Apps (3 of 6)</vt:lpstr>
      <vt:lpstr>Programs and Apps (4 of 6)</vt:lpstr>
      <vt:lpstr>Programs and Apps (5 of 6)</vt:lpstr>
      <vt:lpstr>Programs and Apps (6 of 6)</vt:lpstr>
      <vt:lpstr>Communications and Networks (1 of 7)</vt:lpstr>
      <vt:lpstr>Communications and Networks (2 of 8)</vt:lpstr>
      <vt:lpstr>Communications and Networks (3 of 8)</vt:lpstr>
      <vt:lpstr>Communications and Networks (4 of 8)</vt:lpstr>
      <vt:lpstr>Communications and Networks (5 of 8)</vt:lpstr>
      <vt:lpstr>Communications and Networks (6 of 8)</vt:lpstr>
      <vt:lpstr>Communications and Networks (7 of 8)</vt:lpstr>
      <vt:lpstr>Communications and Networks (8 of 8)</vt:lpstr>
      <vt:lpstr>Computer Applications in Society</vt:lpstr>
      <vt:lpstr>Business</vt:lpstr>
      <vt:lpstr>Banking</vt:lpstr>
      <vt:lpstr>Insurance</vt:lpstr>
      <vt:lpstr>Education</vt:lpstr>
      <vt:lpstr>Marketing</vt:lpstr>
      <vt:lpstr>Healthcare</vt:lpstr>
      <vt:lpstr>Engineering Design</vt:lpstr>
      <vt:lpstr>Military</vt:lpstr>
      <vt:lpstr>Communication</vt:lpstr>
      <vt:lpstr>Government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Introducing Today’s Technologies Computers, Devices, and the web</dc:title>
  <dc:creator>Vermaat</dc:creator>
  <cp:lastModifiedBy>Avisheak Das</cp:lastModifiedBy>
  <cp:revision>33</cp:revision>
  <dcterms:created xsi:type="dcterms:W3CDTF">2022-12-02T04:34:40Z</dcterms:created>
  <dcterms:modified xsi:type="dcterms:W3CDTF">2023-05-26T16:57:55Z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2020-01-25T00:00:00Z</vt:filetime>
  </property>
  <property fmtid="{D5CDD505-2E9C-101B-9397-08002B2CF9AE}" pid="3" name="Creator">
    <vt:lpwstr>Microsoft® PowerPoint® for Office 365</vt:lpwstr>
  </property>
  <property fmtid="{D5CDD505-2E9C-101B-9397-08002B2CF9AE}" pid="4" name="LastSaved">
    <vt:filetime>2022-12-02T00:00:00Z</vt:filetime>
  </property>
</Properties>
</file>