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0"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D6CA7-E2F2-407E-A069-1F6312107041}" v="40" dt="2021-11-23T07:33:23.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4660"/>
  </p:normalViewPr>
  <p:slideViewPr>
    <p:cSldViewPr snapToGrid="0">
      <p:cViewPr varScale="1">
        <p:scale>
          <a:sx n="108" d="100"/>
          <a:sy n="108" d="100"/>
        </p:scale>
        <p:origin x="10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ni Widanaarachchi" userId="ba202c49-c9a8-42bd-a7ca-a8ee7b9ab26d" providerId="ADAL" clId="{626D6CA7-E2F2-407E-A069-1F6312107041}"/>
    <pc:docChg chg="undo custSel addSld delSld modSld">
      <pc:chgData name="Rashini Widanaarachchi" userId="ba202c49-c9a8-42bd-a7ca-a8ee7b9ab26d" providerId="ADAL" clId="{626D6CA7-E2F2-407E-A069-1F6312107041}" dt="2021-11-23T07:34:22.579" v="2957" actId="20577"/>
      <pc:docMkLst>
        <pc:docMk/>
      </pc:docMkLst>
      <pc:sldChg chg="addSp delSp modSp mod setBg setClrOvrMap">
        <pc:chgData name="Rashini Widanaarachchi" userId="ba202c49-c9a8-42bd-a7ca-a8ee7b9ab26d" providerId="ADAL" clId="{626D6CA7-E2F2-407E-A069-1F6312107041}" dt="2021-11-22T19:45:11.579" v="1162" actId="1076"/>
        <pc:sldMkLst>
          <pc:docMk/>
          <pc:sldMk cId="3420221438" sldId="257"/>
        </pc:sldMkLst>
        <pc:spChg chg="mod">
          <ac:chgData name="Rashini Widanaarachchi" userId="ba202c49-c9a8-42bd-a7ca-a8ee7b9ab26d" providerId="ADAL" clId="{626D6CA7-E2F2-407E-A069-1F6312107041}" dt="2021-11-22T19:45:11.579" v="1162" actId="1076"/>
          <ac:spMkLst>
            <pc:docMk/>
            <pc:sldMk cId="3420221438" sldId="257"/>
            <ac:spMk id="2" creationId="{2D6ECC21-E72C-4F72-B6EF-3848BFD5177B}"/>
          </ac:spMkLst>
        </pc:spChg>
        <pc:spChg chg="mod ord">
          <ac:chgData name="Rashini Widanaarachchi" userId="ba202c49-c9a8-42bd-a7ca-a8ee7b9ab26d" providerId="ADAL" clId="{626D6CA7-E2F2-407E-A069-1F6312107041}" dt="2021-11-22T19:43:53.701" v="1152" actId="27636"/>
          <ac:spMkLst>
            <pc:docMk/>
            <pc:sldMk cId="3420221438" sldId="257"/>
            <ac:spMk id="3" creationId="{39925D51-F39F-468A-9E4D-C7E1AAB70D84}"/>
          </ac:spMkLst>
        </pc:spChg>
        <pc:spChg chg="add del">
          <ac:chgData name="Rashini Widanaarachchi" userId="ba202c49-c9a8-42bd-a7ca-a8ee7b9ab26d" providerId="ADAL" clId="{626D6CA7-E2F2-407E-A069-1F6312107041}" dt="2021-11-22T18:52:15.572" v="19" actId="26606"/>
          <ac:spMkLst>
            <pc:docMk/>
            <pc:sldMk cId="3420221438" sldId="257"/>
            <ac:spMk id="9" creationId="{5A0118C5-4F8D-4CF4-BADD-53FEACC6C42A}"/>
          </ac:spMkLst>
        </pc:spChg>
        <pc:spChg chg="add del">
          <ac:chgData name="Rashini Widanaarachchi" userId="ba202c49-c9a8-42bd-a7ca-a8ee7b9ab26d" providerId="ADAL" clId="{626D6CA7-E2F2-407E-A069-1F6312107041}" dt="2021-11-22T18:52:36.492" v="23" actId="26606"/>
          <ac:spMkLst>
            <pc:docMk/>
            <pc:sldMk cId="3420221438" sldId="257"/>
            <ac:spMk id="22" creationId="{B95B9BA8-1D69-4796-85F5-B6D0BD52354B}"/>
          </ac:spMkLst>
        </pc:spChg>
        <pc:spChg chg="add del">
          <ac:chgData name="Rashini Widanaarachchi" userId="ba202c49-c9a8-42bd-a7ca-a8ee7b9ab26d" providerId="ADAL" clId="{626D6CA7-E2F2-407E-A069-1F6312107041}" dt="2021-11-22T18:53:02.502" v="29" actId="26606"/>
          <ac:spMkLst>
            <pc:docMk/>
            <pc:sldMk cId="3420221438" sldId="257"/>
            <ac:spMk id="30" creationId="{CF62D2A7-8207-488C-9F46-316BA81A16C8}"/>
          </ac:spMkLst>
        </pc:spChg>
        <pc:spChg chg="add del">
          <ac:chgData name="Rashini Widanaarachchi" userId="ba202c49-c9a8-42bd-a7ca-a8ee7b9ab26d" providerId="ADAL" clId="{626D6CA7-E2F2-407E-A069-1F6312107041}" dt="2021-11-22T18:52:55.525" v="26" actId="26606"/>
          <ac:spMkLst>
            <pc:docMk/>
            <pc:sldMk cId="3420221438" sldId="257"/>
            <ac:spMk id="35" creationId="{357DD0D3-F869-46D0-944C-6EC60E19E351}"/>
          </ac:spMkLst>
        </pc:spChg>
        <pc:spChg chg="add del">
          <ac:chgData name="Rashini Widanaarachchi" userId="ba202c49-c9a8-42bd-a7ca-a8ee7b9ab26d" providerId="ADAL" clId="{626D6CA7-E2F2-407E-A069-1F6312107041}" dt="2021-11-22T18:53:02.496" v="28" actId="26606"/>
          <ac:spMkLst>
            <pc:docMk/>
            <pc:sldMk cId="3420221438" sldId="257"/>
            <ac:spMk id="37" creationId="{52AC6D7F-F068-4E11-BB06-F601D89BB980}"/>
          </ac:spMkLst>
        </pc:spChg>
        <pc:spChg chg="add del">
          <ac:chgData name="Rashini Widanaarachchi" userId="ba202c49-c9a8-42bd-a7ca-a8ee7b9ab26d" providerId="ADAL" clId="{626D6CA7-E2F2-407E-A069-1F6312107041}" dt="2021-11-22T18:53:02.496" v="28" actId="26606"/>
          <ac:spMkLst>
            <pc:docMk/>
            <pc:sldMk cId="3420221438" sldId="257"/>
            <ac:spMk id="38" creationId="{CF62D2A7-8207-488C-9F46-316BA81A16C8}"/>
          </ac:spMkLst>
        </pc:spChg>
        <pc:spChg chg="add del">
          <ac:chgData name="Rashini Widanaarachchi" userId="ba202c49-c9a8-42bd-a7ca-a8ee7b9ab26d" providerId="ADAL" clId="{626D6CA7-E2F2-407E-A069-1F6312107041}" dt="2021-11-22T18:56:57.777" v="67" actId="26606"/>
          <ac:spMkLst>
            <pc:docMk/>
            <pc:sldMk cId="3420221438" sldId="257"/>
            <ac:spMk id="40" creationId="{B95B9BA8-1D69-4796-85F5-B6D0BD52354B}"/>
          </ac:spMkLst>
        </pc:spChg>
        <pc:spChg chg="add del">
          <ac:chgData name="Rashini Widanaarachchi" userId="ba202c49-c9a8-42bd-a7ca-a8ee7b9ab26d" providerId="ADAL" clId="{626D6CA7-E2F2-407E-A069-1F6312107041}" dt="2021-11-22T19:16:50.427" v="582" actId="26606"/>
          <ac:spMkLst>
            <pc:docMk/>
            <pc:sldMk cId="3420221438" sldId="257"/>
            <ac:spMk id="45" creationId="{45D37F4E-DDB4-456B-97E0-9937730A039F}"/>
          </ac:spMkLst>
        </pc:spChg>
        <pc:spChg chg="add del">
          <ac:chgData name="Rashini Widanaarachchi" userId="ba202c49-c9a8-42bd-a7ca-a8ee7b9ab26d" providerId="ADAL" clId="{626D6CA7-E2F2-407E-A069-1F6312107041}" dt="2021-11-22T19:16:50.427" v="582" actId="26606"/>
          <ac:spMkLst>
            <pc:docMk/>
            <pc:sldMk cId="3420221438" sldId="257"/>
            <ac:spMk id="47" creationId="{B2DD41CD-8F47-4F56-AD12-4E2FF7696987}"/>
          </ac:spMkLst>
        </pc:spChg>
        <pc:spChg chg="add del">
          <ac:chgData name="Rashini Widanaarachchi" userId="ba202c49-c9a8-42bd-a7ca-a8ee7b9ab26d" providerId="ADAL" clId="{626D6CA7-E2F2-407E-A069-1F6312107041}" dt="2021-11-22T19:18:23.499" v="713" actId="26606"/>
          <ac:spMkLst>
            <pc:docMk/>
            <pc:sldMk cId="3420221438" sldId="257"/>
            <ac:spMk id="52" creationId="{CF62D2A7-8207-488C-9F46-316BA81A16C8}"/>
          </ac:spMkLst>
        </pc:spChg>
        <pc:spChg chg="add del">
          <ac:chgData name="Rashini Widanaarachchi" userId="ba202c49-c9a8-42bd-a7ca-a8ee7b9ab26d" providerId="ADAL" clId="{626D6CA7-E2F2-407E-A069-1F6312107041}" dt="2021-11-22T19:19:45.308" v="739" actId="26606"/>
          <ac:spMkLst>
            <pc:docMk/>
            <pc:sldMk cId="3420221438" sldId="257"/>
            <ac:spMk id="57" creationId="{357DD0D3-F869-46D0-944C-6EC60E19E351}"/>
          </ac:spMkLst>
        </pc:spChg>
        <pc:spChg chg="add">
          <ac:chgData name="Rashini Widanaarachchi" userId="ba202c49-c9a8-42bd-a7ca-a8ee7b9ab26d" providerId="ADAL" clId="{626D6CA7-E2F2-407E-A069-1F6312107041}" dt="2021-11-22T19:19:45.308" v="739" actId="26606"/>
          <ac:spMkLst>
            <pc:docMk/>
            <pc:sldMk cId="3420221438" sldId="257"/>
            <ac:spMk id="62" creationId="{45D37F4E-DDB4-456B-97E0-9937730A039F}"/>
          </ac:spMkLst>
        </pc:spChg>
        <pc:spChg chg="add">
          <ac:chgData name="Rashini Widanaarachchi" userId="ba202c49-c9a8-42bd-a7ca-a8ee7b9ab26d" providerId="ADAL" clId="{626D6CA7-E2F2-407E-A069-1F6312107041}" dt="2021-11-22T19:19:45.308" v="739" actId="26606"/>
          <ac:spMkLst>
            <pc:docMk/>
            <pc:sldMk cId="3420221438" sldId="257"/>
            <ac:spMk id="64" creationId="{B2DD41CD-8F47-4F56-AD12-4E2FF7696987}"/>
          </ac:spMkLst>
        </pc:spChg>
        <pc:grpChg chg="add del">
          <ac:chgData name="Rashini Widanaarachchi" userId="ba202c49-c9a8-42bd-a7ca-a8ee7b9ab26d" providerId="ADAL" clId="{626D6CA7-E2F2-407E-A069-1F6312107041}" dt="2021-11-22T18:52:15.572" v="19" actId="26606"/>
          <ac:grpSpMkLst>
            <pc:docMk/>
            <pc:sldMk cId="3420221438" sldId="257"/>
            <ac:grpSpMk id="11" creationId="{B894EFA8-F425-4D19-A94B-445388B31E20}"/>
          </ac:grpSpMkLst>
        </pc:grpChg>
        <pc:grpChg chg="add del">
          <ac:chgData name="Rashini Widanaarachchi" userId="ba202c49-c9a8-42bd-a7ca-a8ee7b9ab26d" providerId="ADAL" clId="{626D6CA7-E2F2-407E-A069-1F6312107041}" dt="2021-11-22T18:52:15.572" v="19" actId="26606"/>
          <ac:grpSpMkLst>
            <pc:docMk/>
            <pc:sldMk cId="3420221438" sldId="257"/>
            <ac:grpSpMk id="15" creationId="{582A903B-6B78-4F0A-B7C9-3D80499020B8}"/>
          </ac:grpSpMkLst>
        </pc:grpChg>
        <pc:grpChg chg="add del">
          <ac:chgData name="Rashini Widanaarachchi" userId="ba202c49-c9a8-42bd-a7ca-a8ee7b9ab26d" providerId="ADAL" clId="{626D6CA7-E2F2-407E-A069-1F6312107041}" dt="2021-11-22T18:52:36.492" v="23" actId="26606"/>
          <ac:grpSpMkLst>
            <pc:docMk/>
            <pc:sldMk cId="3420221438" sldId="257"/>
            <ac:grpSpMk id="23" creationId="{23705FF7-CAB4-430F-A07B-AF2245F17F1C}"/>
          </ac:grpSpMkLst>
        </pc:grpChg>
        <pc:picChg chg="add mod ord">
          <ac:chgData name="Rashini Widanaarachchi" userId="ba202c49-c9a8-42bd-a7ca-a8ee7b9ab26d" providerId="ADAL" clId="{626D6CA7-E2F2-407E-A069-1F6312107041}" dt="2021-11-22T19:19:45.308" v="739" actId="26606"/>
          <ac:picMkLst>
            <pc:docMk/>
            <pc:sldMk cId="3420221438" sldId="257"/>
            <ac:picMk id="4" creationId="{4D47B78B-6971-49DE-9FDC-63CAB96F4BF9}"/>
          </ac:picMkLst>
        </pc:picChg>
      </pc:sldChg>
      <pc:sldChg chg="addSp modSp new mod setBg">
        <pc:chgData name="Rashini Widanaarachchi" userId="ba202c49-c9a8-42bd-a7ca-a8ee7b9ab26d" providerId="ADAL" clId="{626D6CA7-E2F2-407E-A069-1F6312107041}" dt="2021-11-23T07:23:02.559" v="2589" actId="20577"/>
        <pc:sldMkLst>
          <pc:docMk/>
          <pc:sldMk cId="207543062" sldId="258"/>
        </pc:sldMkLst>
        <pc:spChg chg="mod">
          <ac:chgData name="Rashini Widanaarachchi" userId="ba202c49-c9a8-42bd-a7ca-a8ee7b9ab26d" providerId="ADAL" clId="{626D6CA7-E2F2-407E-A069-1F6312107041}" dt="2021-11-22T19:45:23.188" v="1164" actId="1076"/>
          <ac:spMkLst>
            <pc:docMk/>
            <pc:sldMk cId="207543062" sldId="258"/>
            <ac:spMk id="2" creationId="{552E6DEE-E8E4-4DC6-939D-450D934DE194}"/>
          </ac:spMkLst>
        </pc:spChg>
        <pc:spChg chg="mod">
          <ac:chgData name="Rashini Widanaarachchi" userId="ba202c49-c9a8-42bd-a7ca-a8ee7b9ab26d" providerId="ADAL" clId="{626D6CA7-E2F2-407E-A069-1F6312107041}" dt="2021-11-23T07:23:02.559" v="2589" actId="20577"/>
          <ac:spMkLst>
            <pc:docMk/>
            <pc:sldMk cId="207543062" sldId="258"/>
            <ac:spMk id="3" creationId="{91C08CE8-C10C-4D48-95B5-FE080C5D9038}"/>
          </ac:spMkLst>
        </pc:spChg>
        <pc:spChg chg="add">
          <ac:chgData name="Rashini Widanaarachchi" userId="ba202c49-c9a8-42bd-a7ca-a8ee7b9ab26d" providerId="ADAL" clId="{626D6CA7-E2F2-407E-A069-1F6312107041}" dt="2021-11-22T19:00:35.797" v="177" actId="26606"/>
          <ac:spMkLst>
            <pc:docMk/>
            <pc:sldMk cId="207543062" sldId="258"/>
            <ac:spMk id="8" creationId="{100EDD19-6802-4EC3-95CE-CFFAB042CFD6}"/>
          </ac:spMkLst>
        </pc:spChg>
        <pc:spChg chg="add">
          <ac:chgData name="Rashini Widanaarachchi" userId="ba202c49-c9a8-42bd-a7ca-a8ee7b9ab26d" providerId="ADAL" clId="{626D6CA7-E2F2-407E-A069-1F6312107041}" dt="2021-11-22T19:00:35.797" v="177" actId="26606"/>
          <ac:spMkLst>
            <pc:docMk/>
            <pc:sldMk cId="207543062" sldId="258"/>
            <ac:spMk id="10" creationId="{DB17E863-922E-4C26-BD64-E8FD41D28661}"/>
          </ac:spMkLst>
        </pc:spChg>
        <pc:picChg chg="add mod">
          <ac:chgData name="Rashini Widanaarachchi" userId="ba202c49-c9a8-42bd-a7ca-a8ee7b9ab26d" providerId="ADAL" clId="{626D6CA7-E2F2-407E-A069-1F6312107041}" dt="2021-11-22T19:34:02.564" v="1101" actId="1076"/>
          <ac:picMkLst>
            <pc:docMk/>
            <pc:sldMk cId="207543062" sldId="258"/>
            <ac:picMk id="5" creationId="{B3182E52-C10F-4981-856A-D4D0B9F59137}"/>
          </ac:picMkLst>
        </pc:picChg>
      </pc:sldChg>
      <pc:sldChg chg="addSp delSp modSp new del mod">
        <pc:chgData name="Rashini Widanaarachchi" userId="ba202c49-c9a8-42bd-a7ca-a8ee7b9ab26d" providerId="ADAL" clId="{626D6CA7-E2F2-407E-A069-1F6312107041}" dt="2021-11-22T19:56:10.028" v="1292" actId="2696"/>
        <pc:sldMkLst>
          <pc:docMk/>
          <pc:sldMk cId="837242084" sldId="259"/>
        </pc:sldMkLst>
        <pc:spChg chg="del">
          <ac:chgData name="Rashini Widanaarachchi" userId="ba202c49-c9a8-42bd-a7ca-a8ee7b9ab26d" providerId="ADAL" clId="{626D6CA7-E2F2-407E-A069-1F6312107041}" dt="2021-11-22T19:28:08.985" v="889" actId="478"/>
          <ac:spMkLst>
            <pc:docMk/>
            <pc:sldMk cId="837242084" sldId="259"/>
            <ac:spMk id="2" creationId="{5092EBA9-7B4B-4E2E-BEF0-1613319C1F1C}"/>
          </ac:spMkLst>
        </pc:spChg>
        <pc:spChg chg="mod">
          <ac:chgData name="Rashini Widanaarachchi" userId="ba202c49-c9a8-42bd-a7ca-a8ee7b9ab26d" providerId="ADAL" clId="{626D6CA7-E2F2-407E-A069-1F6312107041}" dt="2021-11-22T19:28:49.253" v="932" actId="1076"/>
          <ac:spMkLst>
            <pc:docMk/>
            <pc:sldMk cId="837242084" sldId="259"/>
            <ac:spMk id="3" creationId="{FA959E9B-3429-46AC-BB83-C536224CE564}"/>
          </ac:spMkLst>
        </pc:spChg>
        <pc:picChg chg="add del mod">
          <ac:chgData name="Rashini Widanaarachchi" userId="ba202c49-c9a8-42bd-a7ca-a8ee7b9ab26d" providerId="ADAL" clId="{626D6CA7-E2F2-407E-A069-1F6312107041}" dt="2021-11-22T19:55:59.985" v="1290" actId="478"/>
          <ac:picMkLst>
            <pc:docMk/>
            <pc:sldMk cId="837242084" sldId="259"/>
            <ac:picMk id="4" creationId="{6D95D6CA-BC48-4E75-85BD-389366DFC4C6}"/>
          </ac:picMkLst>
        </pc:picChg>
      </pc:sldChg>
      <pc:sldChg chg="addSp delSp modSp new mod setBg">
        <pc:chgData name="Rashini Widanaarachchi" userId="ba202c49-c9a8-42bd-a7ca-a8ee7b9ab26d" providerId="ADAL" clId="{626D6CA7-E2F2-407E-A069-1F6312107041}" dt="2021-11-23T07:23:44.145" v="2590" actId="20577"/>
        <pc:sldMkLst>
          <pc:docMk/>
          <pc:sldMk cId="4198387983" sldId="260"/>
        </pc:sldMkLst>
        <pc:spChg chg="mod">
          <ac:chgData name="Rashini Widanaarachchi" userId="ba202c49-c9a8-42bd-a7ca-a8ee7b9ab26d" providerId="ADAL" clId="{626D6CA7-E2F2-407E-A069-1F6312107041}" dt="2021-11-23T06:45:42.747" v="2410" actId="1076"/>
          <ac:spMkLst>
            <pc:docMk/>
            <pc:sldMk cId="4198387983" sldId="260"/>
            <ac:spMk id="2" creationId="{6731F759-C62A-4DF2-8CD5-4DA64EAB05CB}"/>
          </ac:spMkLst>
        </pc:spChg>
        <pc:spChg chg="mod">
          <ac:chgData name="Rashini Widanaarachchi" userId="ba202c49-c9a8-42bd-a7ca-a8ee7b9ab26d" providerId="ADAL" clId="{626D6CA7-E2F2-407E-A069-1F6312107041}" dt="2021-11-23T07:23:44.145" v="2590" actId="20577"/>
          <ac:spMkLst>
            <pc:docMk/>
            <pc:sldMk cId="4198387983" sldId="260"/>
            <ac:spMk id="3" creationId="{A6E8601E-F1AD-4721-86FD-840846EF1ACE}"/>
          </ac:spMkLst>
        </pc:spChg>
        <pc:spChg chg="add del">
          <ac:chgData name="Rashini Widanaarachchi" userId="ba202c49-c9a8-42bd-a7ca-a8ee7b9ab26d" providerId="ADAL" clId="{626D6CA7-E2F2-407E-A069-1F6312107041}" dt="2021-11-23T04:35:51.125" v="1771" actId="26606"/>
          <ac:spMkLst>
            <pc:docMk/>
            <pc:sldMk cId="4198387983" sldId="260"/>
            <ac:spMk id="8" creationId="{100EDD19-6802-4EC3-95CE-CFFAB042CFD6}"/>
          </ac:spMkLst>
        </pc:spChg>
        <pc:spChg chg="add del">
          <ac:chgData name="Rashini Widanaarachchi" userId="ba202c49-c9a8-42bd-a7ca-a8ee7b9ab26d" providerId="ADAL" clId="{626D6CA7-E2F2-407E-A069-1F6312107041}" dt="2021-11-23T04:35:51.125" v="1771" actId="26606"/>
          <ac:spMkLst>
            <pc:docMk/>
            <pc:sldMk cId="4198387983" sldId="260"/>
            <ac:spMk id="10" creationId="{DB17E863-922E-4C26-BD64-E8FD41D28661}"/>
          </ac:spMkLst>
        </pc:spChg>
        <pc:spChg chg="add del">
          <ac:chgData name="Rashini Widanaarachchi" userId="ba202c49-c9a8-42bd-a7ca-a8ee7b9ab26d" providerId="ADAL" clId="{626D6CA7-E2F2-407E-A069-1F6312107041}" dt="2021-11-23T04:35:51.124" v="1770" actId="26606"/>
          <ac:spMkLst>
            <pc:docMk/>
            <pc:sldMk cId="4198387983" sldId="260"/>
            <ac:spMk id="15" creationId="{743AA782-23D1-4521-8CAD-47662984AA08}"/>
          </ac:spMkLst>
        </pc:spChg>
        <pc:spChg chg="add del">
          <ac:chgData name="Rashini Widanaarachchi" userId="ba202c49-c9a8-42bd-a7ca-a8ee7b9ab26d" providerId="ADAL" clId="{626D6CA7-E2F2-407E-A069-1F6312107041}" dt="2021-11-23T04:35:51.124" v="1770" actId="26606"/>
          <ac:spMkLst>
            <pc:docMk/>
            <pc:sldMk cId="4198387983" sldId="260"/>
            <ac:spMk id="17" creationId="{71877DBC-BB60-40F0-AC93-2ACDBAAE60CE}"/>
          </ac:spMkLst>
        </pc:spChg>
        <pc:spChg chg="add">
          <ac:chgData name="Rashini Widanaarachchi" userId="ba202c49-c9a8-42bd-a7ca-a8ee7b9ab26d" providerId="ADAL" clId="{626D6CA7-E2F2-407E-A069-1F6312107041}" dt="2021-11-23T04:35:51.125" v="1771" actId="26606"/>
          <ac:spMkLst>
            <pc:docMk/>
            <pc:sldMk cId="4198387983" sldId="260"/>
            <ac:spMk id="19" creationId="{45D37F4E-DDB4-456B-97E0-9937730A039F}"/>
          </ac:spMkLst>
        </pc:spChg>
        <pc:spChg chg="add">
          <ac:chgData name="Rashini Widanaarachchi" userId="ba202c49-c9a8-42bd-a7ca-a8ee7b9ab26d" providerId="ADAL" clId="{626D6CA7-E2F2-407E-A069-1F6312107041}" dt="2021-11-23T04:35:51.125" v="1771" actId="26606"/>
          <ac:spMkLst>
            <pc:docMk/>
            <pc:sldMk cId="4198387983" sldId="260"/>
            <ac:spMk id="20" creationId="{B2DD41CD-8F47-4F56-AD12-4E2FF7696987}"/>
          </ac:spMkLst>
        </pc:spChg>
        <pc:picChg chg="add mod">
          <ac:chgData name="Rashini Widanaarachchi" userId="ba202c49-c9a8-42bd-a7ca-a8ee7b9ab26d" providerId="ADAL" clId="{626D6CA7-E2F2-407E-A069-1F6312107041}" dt="2021-11-23T04:35:51.125" v="1771" actId="26606"/>
          <ac:picMkLst>
            <pc:docMk/>
            <pc:sldMk cId="4198387983" sldId="260"/>
            <ac:picMk id="4" creationId="{0C79F39C-1D05-41BE-A0A1-A9CEF441DB78}"/>
          </ac:picMkLst>
        </pc:picChg>
      </pc:sldChg>
      <pc:sldChg chg="addSp delSp modSp new mod setBg">
        <pc:chgData name="Rashini Widanaarachchi" userId="ba202c49-c9a8-42bd-a7ca-a8ee7b9ab26d" providerId="ADAL" clId="{626D6CA7-E2F2-407E-A069-1F6312107041}" dt="2021-11-23T07:27:24.709" v="2801" actId="1076"/>
        <pc:sldMkLst>
          <pc:docMk/>
          <pc:sldMk cId="1533438245" sldId="261"/>
        </pc:sldMkLst>
        <pc:spChg chg="mod">
          <ac:chgData name="Rashini Widanaarachchi" userId="ba202c49-c9a8-42bd-a7ca-a8ee7b9ab26d" providerId="ADAL" clId="{626D6CA7-E2F2-407E-A069-1F6312107041}" dt="2021-11-23T04:42:03.244" v="1786" actId="1076"/>
          <ac:spMkLst>
            <pc:docMk/>
            <pc:sldMk cId="1533438245" sldId="261"/>
            <ac:spMk id="2" creationId="{DDCC437F-83CA-41C2-93F4-80FBD5481F05}"/>
          </ac:spMkLst>
        </pc:spChg>
        <pc:spChg chg="mod">
          <ac:chgData name="Rashini Widanaarachchi" userId="ba202c49-c9a8-42bd-a7ca-a8ee7b9ab26d" providerId="ADAL" clId="{626D6CA7-E2F2-407E-A069-1F6312107041}" dt="2021-11-23T07:27:22.017" v="2800" actId="20577"/>
          <ac:spMkLst>
            <pc:docMk/>
            <pc:sldMk cId="1533438245" sldId="261"/>
            <ac:spMk id="3" creationId="{97125E53-A0EE-41F9-99BB-ACE2AEAAB996}"/>
          </ac:spMkLst>
        </pc:spChg>
        <pc:spChg chg="add">
          <ac:chgData name="Rashini Widanaarachchi" userId="ba202c49-c9a8-42bd-a7ca-a8ee7b9ab26d" providerId="ADAL" clId="{626D6CA7-E2F2-407E-A069-1F6312107041}" dt="2021-11-23T06:24:12.069" v="1927"/>
          <ac:spMkLst>
            <pc:docMk/>
            <pc:sldMk cId="1533438245" sldId="261"/>
            <ac:spMk id="5" creationId="{DC2B7A00-ED9B-4C04-BDC8-75C88F998F4E}"/>
          </ac:spMkLst>
        </pc:spChg>
        <pc:spChg chg="add del mod">
          <ac:chgData name="Rashini Widanaarachchi" userId="ba202c49-c9a8-42bd-a7ca-a8ee7b9ab26d" providerId="ADAL" clId="{626D6CA7-E2F2-407E-A069-1F6312107041}" dt="2021-11-23T06:25:07.231" v="1932" actId="478"/>
          <ac:spMkLst>
            <pc:docMk/>
            <pc:sldMk cId="1533438245" sldId="261"/>
            <ac:spMk id="6" creationId="{48D4F8B3-0301-494A-B7D2-F7220F1E0796}"/>
          </ac:spMkLst>
        </pc:spChg>
        <pc:spChg chg="add">
          <ac:chgData name="Rashini Widanaarachchi" userId="ba202c49-c9a8-42bd-a7ca-a8ee7b9ab26d" providerId="ADAL" clId="{626D6CA7-E2F2-407E-A069-1F6312107041}" dt="2021-11-23T04:41:49.412" v="1783" actId="26606"/>
          <ac:spMkLst>
            <pc:docMk/>
            <pc:sldMk cId="1533438245" sldId="261"/>
            <ac:spMk id="8" creationId="{100EDD19-6802-4EC3-95CE-CFFAB042CFD6}"/>
          </ac:spMkLst>
        </pc:spChg>
        <pc:spChg chg="add">
          <ac:chgData name="Rashini Widanaarachchi" userId="ba202c49-c9a8-42bd-a7ca-a8ee7b9ab26d" providerId="ADAL" clId="{626D6CA7-E2F2-407E-A069-1F6312107041}" dt="2021-11-23T04:41:49.412" v="1783" actId="26606"/>
          <ac:spMkLst>
            <pc:docMk/>
            <pc:sldMk cId="1533438245" sldId="261"/>
            <ac:spMk id="10" creationId="{DB17E863-922E-4C26-BD64-E8FD41D28661}"/>
          </ac:spMkLst>
        </pc:spChg>
        <pc:picChg chg="add mod">
          <ac:chgData name="Rashini Widanaarachchi" userId="ba202c49-c9a8-42bd-a7ca-a8ee7b9ab26d" providerId="ADAL" clId="{626D6CA7-E2F2-407E-A069-1F6312107041}" dt="2021-11-23T06:25:23.919" v="1936" actId="1076"/>
          <ac:picMkLst>
            <pc:docMk/>
            <pc:sldMk cId="1533438245" sldId="261"/>
            <ac:picMk id="4" creationId="{251CB332-80CF-4D55-A4AD-AED82226B769}"/>
          </ac:picMkLst>
        </pc:picChg>
        <pc:picChg chg="add mod">
          <ac:chgData name="Rashini Widanaarachchi" userId="ba202c49-c9a8-42bd-a7ca-a8ee7b9ab26d" providerId="ADAL" clId="{626D6CA7-E2F2-407E-A069-1F6312107041}" dt="2021-11-23T07:27:24.709" v="2801" actId="1076"/>
          <ac:picMkLst>
            <pc:docMk/>
            <pc:sldMk cId="1533438245" sldId="261"/>
            <ac:picMk id="11" creationId="{7A219E13-565E-4D3D-8CBC-57F477E5B2D6}"/>
          </ac:picMkLst>
        </pc:picChg>
        <pc:cxnChg chg="add del">
          <ac:chgData name="Rashini Widanaarachchi" userId="ba202c49-c9a8-42bd-a7ca-a8ee7b9ab26d" providerId="ADAL" clId="{626D6CA7-E2F2-407E-A069-1F6312107041}" dt="2021-11-23T06:25:11.520" v="1933" actId="478"/>
          <ac:cxnSpMkLst>
            <pc:docMk/>
            <pc:sldMk cId="1533438245" sldId="261"/>
            <ac:cxnSpMk id="9" creationId="{4078799C-30AB-4DBE-941E-0B2F2715329F}"/>
          </ac:cxnSpMkLst>
        </pc:cxnChg>
      </pc:sldChg>
      <pc:sldChg chg="addSp delSp modSp new mod setBg">
        <pc:chgData name="Rashini Widanaarachchi" userId="ba202c49-c9a8-42bd-a7ca-a8ee7b9ab26d" providerId="ADAL" clId="{626D6CA7-E2F2-407E-A069-1F6312107041}" dt="2021-11-23T07:28:06.807" v="2844" actId="20577"/>
        <pc:sldMkLst>
          <pc:docMk/>
          <pc:sldMk cId="3143140926" sldId="262"/>
        </pc:sldMkLst>
        <pc:spChg chg="mod">
          <ac:chgData name="Rashini Widanaarachchi" userId="ba202c49-c9a8-42bd-a7ca-a8ee7b9ab26d" providerId="ADAL" clId="{626D6CA7-E2F2-407E-A069-1F6312107041}" dt="2021-11-23T06:31:51.569" v="2158" actId="255"/>
          <ac:spMkLst>
            <pc:docMk/>
            <pc:sldMk cId="3143140926" sldId="262"/>
            <ac:spMk id="2" creationId="{7D49E3A0-8B71-4C4A-90C6-46C799E083C4}"/>
          </ac:spMkLst>
        </pc:spChg>
        <pc:spChg chg="add del mod">
          <ac:chgData name="Rashini Widanaarachchi" userId="ba202c49-c9a8-42bd-a7ca-a8ee7b9ab26d" providerId="ADAL" clId="{626D6CA7-E2F2-407E-A069-1F6312107041}" dt="2021-11-23T07:28:06.807" v="2844" actId="20577"/>
          <ac:spMkLst>
            <pc:docMk/>
            <pc:sldMk cId="3143140926" sldId="262"/>
            <ac:spMk id="3" creationId="{7E956EAE-52C5-4CFF-9C46-823AE9CFE250}"/>
          </ac:spMkLst>
        </pc:spChg>
        <pc:spChg chg="add del mod">
          <ac:chgData name="Rashini Widanaarachchi" userId="ba202c49-c9a8-42bd-a7ca-a8ee7b9ab26d" providerId="ADAL" clId="{626D6CA7-E2F2-407E-A069-1F6312107041}" dt="2021-11-23T06:34:13.205" v="2171"/>
          <ac:spMkLst>
            <pc:docMk/>
            <pc:sldMk cId="3143140926" sldId="262"/>
            <ac:spMk id="5" creationId="{60B4F192-F0EB-4683-96A3-4C3F75AF0E3F}"/>
          </ac:spMkLst>
        </pc:spChg>
        <pc:spChg chg="add del">
          <ac:chgData name="Rashini Widanaarachchi" userId="ba202c49-c9a8-42bd-a7ca-a8ee7b9ab26d" providerId="ADAL" clId="{626D6CA7-E2F2-407E-A069-1F6312107041}" dt="2021-11-23T06:34:31.710" v="2175" actId="478"/>
          <ac:spMkLst>
            <pc:docMk/>
            <pc:sldMk cId="3143140926" sldId="262"/>
            <ac:spMk id="6" creationId="{EA2A2E3F-D2C9-4F01-A803-44DCCD232C33}"/>
          </ac:spMkLst>
        </pc:spChg>
        <pc:spChg chg="add del mod">
          <ac:chgData name="Rashini Widanaarachchi" userId="ba202c49-c9a8-42bd-a7ca-a8ee7b9ab26d" providerId="ADAL" clId="{626D6CA7-E2F2-407E-A069-1F6312107041}" dt="2021-11-23T06:34:28.162" v="2174" actId="21"/>
          <ac:spMkLst>
            <pc:docMk/>
            <pc:sldMk cId="3143140926" sldId="262"/>
            <ac:spMk id="7" creationId="{CA88CC73-BC67-4966-A601-50040278D152}"/>
          </ac:spMkLst>
        </pc:spChg>
        <pc:spChg chg="add">
          <ac:chgData name="Rashini Widanaarachchi" userId="ba202c49-c9a8-42bd-a7ca-a8ee7b9ab26d" providerId="ADAL" clId="{626D6CA7-E2F2-407E-A069-1F6312107041}" dt="2021-11-23T06:31:47.787" v="2157" actId="26606"/>
          <ac:spMkLst>
            <pc:docMk/>
            <pc:sldMk cId="3143140926" sldId="262"/>
            <ac:spMk id="8" creationId="{100EDD19-6802-4EC3-95CE-CFFAB042CFD6}"/>
          </ac:spMkLst>
        </pc:spChg>
        <pc:spChg chg="add del">
          <ac:chgData name="Rashini Widanaarachchi" userId="ba202c49-c9a8-42bd-a7ca-a8ee7b9ab26d" providerId="ADAL" clId="{626D6CA7-E2F2-407E-A069-1F6312107041}" dt="2021-11-23T06:34:43.602" v="2177"/>
          <ac:spMkLst>
            <pc:docMk/>
            <pc:sldMk cId="3143140926" sldId="262"/>
            <ac:spMk id="9" creationId="{71B825C8-712D-4339-BCEE-D21C4E4F8B2F}"/>
          </ac:spMkLst>
        </pc:spChg>
        <pc:spChg chg="add">
          <ac:chgData name="Rashini Widanaarachchi" userId="ba202c49-c9a8-42bd-a7ca-a8ee7b9ab26d" providerId="ADAL" clId="{626D6CA7-E2F2-407E-A069-1F6312107041}" dt="2021-11-23T06:31:47.787" v="2157" actId="26606"/>
          <ac:spMkLst>
            <pc:docMk/>
            <pc:sldMk cId="3143140926" sldId="262"/>
            <ac:spMk id="10" creationId="{DB17E863-922E-4C26-BD64-E8FD41D28661}"/>
          </ac:spMkLst>
        </pc:spChg>
        <pc:picChg chg="add mod">
          <ac:chgData name="Rashini Widanaarachchi" userId="ba202c49-c9a8-42bd-a7ca-a8ee7b9ab26d" providerId="ADAL" clId="{626D6CA7-E2F2-407E-A069-1F6312107041}" dt="2021-11-23T06:35:41.190" v="2184" actId="1076"/>
          <ac:picMkLst>
            <pc:docMk/>
            <pc:sldMk cId="3143140926" sldId="262"/>
            <ac:picMk id="4" creationId="{F7B28525-69E0-4B13-8126-ECDA9947978E}"/>
          </ac:picMkLst>
        </pc:picChg>
        <pc:picChg chg="add mod">
          <ac:chgData name="Rashini Widanaarachchi" userId="ba202c49-c9a8-42bd-a7ca-a8ee7b9ab26d" providerId="ADAL" clId="{626D6CA7-E2F2-407E-A069-1F6312107041}" dt="2021-11-23T06:44:49.844" v="2406" actId="1076"/>
          <ac:picMkLst>
            <pc:docMk/>
            <pc:sldMk cId="3143140926" sldId="262"/>
            <ac:picMk id="12" creationId="{773A88B5-56DA-451E-BD7D-5A4887526739}"/>
          </ac:picMkLst>
        </pc:picChg>
      </pc:sldChg>
      <pc:sldChg chg="addSp delSp modSp new mod setBg">
        <pc:chgData name="Rashini Widanaarachchi" userId="ba202c49-c9a8-42bd-a7ca-a8ee7b9ab26d" providerId="ADAL" clId="{626D6CA7-E2F2-407E-A069-1F6312107041}" dt="2021-11-23T07:34:22.579" v="2957" actId="20577"/>
        <pc:sldMkLst>
          <pc:docMk/>
          <pc:sldMk cId="3179604976" sldId="263"/>
        </pc:sldMkLst>
        <pc:spChg chg="mod">
          <ac:chgData name="Rashini Widanaarachchi" userId="ba202c49-c9a8-42bd-a7ca-a8ee7b9ab26d" providerId="ADAL" clId="{626D6CA7-E2F2-407E-A069-1F6312107041}" dt="2021-11-23T07:33:51.163" v="2913" actId="255"/>
          <ac:spMkLst>
            <pc:docMk/>
            <pc:sldMk cId="3179604976" sldId="263"/>
            <ac:spMk id="2" creationId="{9B019233-1D7C-4489-8A74-1CC2F82E0BAD}"/>
          </ac:spMkLst>
        </pc:spChg>
        <pc:spChg chg="mod">
          <ac:chgData name="Rashini Widanaarachchi" userId="ba202c49-c9a8-42bd-a7ca-a8ee7b9ab26d" providerId="ADAL" clId="{626D6CA7-E2F2-407E-A069-1F6312107041}" dt="2021-11-23T07:34:22.579" v="2957" actId="20577"/>
          <ac:spMkLst>
            <pc:docMk/>
            <pc:sldMk cId="3179604976" sldId="263"/>
            <ac:spMk id="3" creationId="{D4A626E4-6C7C-4F8B-9152-5541F1756BDE}"/>
          </ac:spMkLst>
        </pc:spChg>
        <pc:spChg chg="add del">
          <ac:chgData name="Rashini Widanaarachchi" userId="ba202c49-c9a8-42bd-a7ca-a8ee7b9ab26d" providerId="ADAL" clId="{626D6CA7-E2F2-407E-A069-1F6312107041}" dt="2021-11-23T07:33:37.127" v="2912" actId="26606"/>
          <ac:spMkLst>
            <pc:docMk/>
            <pc:sldMk cId="3179604976" sldId="263"/>
            <ac:spMk id="8" creationId="{100EDD19-6802-4EC3-95CE-CFFAB042CFD6}"/>
          </ac:spMkLst>
        </pc:spChg>
        <pc:spChg chg="add del">
          <ac:chgData name="Rashini Widanaarachchi" userId="ba202c49-c9a8-42bd-a7ca-a8ee7b9ab26d" providerId="ADAL" clId="{626D6CA7-E2F2-407E-A069-1F6312107041}" dt="2021-11-23T07:33:37.127" v="2912" actId="26606"/>
          <ac:spMkLst>
            <pc:docMk/>
            <pc:sldMk cId="3179604976" sldId="263"/>
            <ac:spMk id="10" creationId="{DB17E863-922E-4C26-BD64-E8FD41D28661}"/>
          </ac:spMkLst>
        </pc:spChg>
        <pc:spChg chg="add">
          <ac:chgData name="Rashini Widanaarachchi" userId="ba202c49-c9a8-42bd-a7ca-a8ee7b9ab26d" providerId="ADAL" clId="{626D6CA7-E2F2-407E-A069-1F6312107041}" dt="2021-11-23T07:33:37.127" v="2912" actId="26606"/>
          <ac:spMkLst>
            <pc:docMk/>
            <pc:sldMk cId="3179604976" sldId="263"/>
            <ac:spMk id="15" creationId="{45D37F4E-DDB4-456B-97E0-9937730A039F}"/>
          </ac:spMkLst>
        </pc:spChg>
        <pc:spChg chg="add">
          <ac:chgData name="Rashini Widanaarachchi" userId="ba202c49-c9a8-42bd-a7ca-a8ee7b9ab26d" providerId="ADAL" clId="{626D6CA7-E2F2-407E-A069-1F6312107041}" dt="2021-11-23T07:33:37.127" v="2912" actId="26606"/>
          <ac:spMkLst>
            <pc:docMk/>
            <pc:sldMk cId="3179604976" sldId="263"/>
            <ac:spMk id="17" creationId="{B2DD41CD-8F47-4F56-AD12-4E2FF7696987}"/>
          </ac:spMkLst>
        </pc:spChg>
        <pc:picChg chg="add mod">
          <ac:chgData name="Rashini Widanaarachchi" userId="ba202c49-c9a8-42bd-a7ca-a8ee7b9ab26d" providerId="ADAL" clId="{626D6CA7-E2F2-407E-A069-1F6312107041}" dt="2021-11-23T07:33:37.127" v="2912" actId="26606"/>
          <ac:picMkLst>
            <pc:docMk/>
            <pc:sldMk cId="3179604976" sldId="263"/>
            <ac:picMk id="4" creationId="{EA309758-9D8D-4FF5-9DBE-15C81904DB17}"/>
          </ac:picMkLst>
        </pc:picChg>
      </pc:sldChg>
      <pc:sldChg chg="addSp delSp modSp new mod setBg">
        <pc:chgData name="Rashini Widanaarachchi" userId="ba202c49-c9a8-42bd-a7ca-a8ee7b9ab26d" providerId="ADAL" clId="{626D6CA7-E2F2-407E-A069-1F6312107041}" dt="2021-11-22T19:55:22.875" v="1289" actId="1076"/>
        <pc:sldMkLst>
          <pc:docMk/>
          <pc:sldMk cId="4072441072" sldId="264"/>
        </pc:sldMkLst>
        <pc:spChg chg="mod">
          <ac:chgData name="Rashini Widanaarachchi" userId="ba202c49-c9a8-42bd-a7ca-a8ee7b9ab26d" providerId="ADAL" clId="{626D6CA7-E2F2-407E-A069-1F6312107041}" dt="2021-11-22T19:45:39.036" v="1168" actId="1076"/>
          <ac:spMkLst>
            <pc:docMk/>
            <pc:sldMk cId="4072441072" sldId="264"/>
            <ac:spMk id="2" creationId="{D0C5DC5E-B051-4348-A9E1-A42D20A35A08}"/>
          </ac:spMkLst>
        </pc:spChg>
        <pc:spChg chg="mod">
          <ac:chgData name="Rashini Widanaarachchi" userId="ba202c49-c9a8-42bd-a7ca-a8ee7b9ab26d" providerId="ADAL" clId="{626D6CA7-E2F2-407E-A069-1F6312107041}" dt="2021-11-22T19:50:17.657" v="1247" actId="108"/>
          <ac:spMkLst>
            <pc:docMk/>
            <pc:sldMk cId="4072441072" sldId="264"/>
            <ac:spMk id="3" creationId="{28F26774-F7C3-44EB-B517-48D7A9FB4BAB}"/>
          </ac:spMkLst>
        </pc:spChg>
        <pc:spChg chg="add del">
          <ac:chgData name="Rashini Widanaarachchi" userId="ba202c49-c9a8-42bd-a7ca-a8ee7b9ab26d" providerId="ADAL" clId="{626D6CA7-E2F2-407E-A069-1F6312107041}" dt="2021-11-22T19:44:37.794" v="1157" actId="26606"/>
          <ac:spMkLst>
            <pc:docMk/>
            <pc:sldMk cId="4072441072" sldId="264"/>
            <ac:spMk id="8" creationId="{777A147A-9ED8-46B4-8660-1B3C2AA880B5}"/>
          </ac:spMkLst>
        </pc:spChg>
        <pc:spChg chg="add del">
          <ac:chgData name="Rashini Widanaarachchi" userId="ba202c49-c9a8-42bd-a7ca-a8ee7b9ab26d" providerId="ADAL" clId="{626D6CA7-E2F2-407E-A069-1F6312107041}" dt="2021-11-22T19:44:37.794" v="1157" actId="26606"/>
          <ac:spMkLst>
            <pc:docMk/>
            <pc:sldMk cId="4072441072" sldId="264"/>
            <ac:spMk id="10" creationId="{5D6C15A0-C087-4593-8414-2B4EC1CDC3DE}"/>
          </ac:spMkLst>
        </pc:spChg>
        <pc:spChg chg="add">
          <ac:chgData name="Rashini Widanaarachchi" userId="ba202c49-c9a8-42bd-a7ca-a8ee7b9ab26d" providerId="ADAL" clId="{626D6CA7-E2F2-407E-A069-1F6312107041}" dt="2021-11-22T19:44:37.804" v="1158" actId="26606"/>
          <ac:spMkLst>
            <pc:docMk/>
            <pc:sldMk cId="4072441072" sldId="264"/>
            <ac:spMk id="12" creationId="{100EDD19-6802-4EC3-95CE-CFFAB042CFD6}"/>
          </ac:spMkLst>
        </pc:spChg>
        <pc:spChg chg="add">
          <ac:chgData name="Rashini Widanaarachchi" userId="ba202c49-c9a8-42bd-a7ca-a8ee7b9ab26d" providerId="ADAL" clId="{626D6CA7-E2F2-407E-A069-1F6312107041}" dt="2021-11-22T19:44:37.804" v="1158" actId="26606"/>
          <ac:spMkLst>
            <pc:docMk/>
            <pc:sldMk cId="4072441072" sldId="264"/>
            <ac:spMk id="13" creationId="{DB17E863-922E-4C26-BD64-E8FD41D28661}"/>
          </ac:spMkLst>
        </pc:spChg>
        <pc:graphicFrameChg chg="add mod modGraphic">
          <ac:chgData name="Rashini Widanaarachchi" userId="ba202c49-c9a8-42bd-a7ca-a8ee7b9ab26d" providerId="ADAL" clId="{626D6CA7-E2F2-407E-A069-1F6312107041}" dt="2021-11-22T19:50:26.499" v="1248" actId="14100"/>
          <ac:graphicFrameMkLst>
            <pc:docMk/>
            <pc:sldMk cId="4072441072" sldId="264"/>
            <ac:graphicFrameMk id="4" creationId="{1110EDB2-4787-4427-8292-DE5550AC3A1F}"/>
          </ac:graphicFrameMkLst>
        </pc:graphicFrameChg>
        <pc:picChg chg="add del mod">
          <ac:chgData name="Rashini Widanaarachchi" userId="ba202c49-c9a8-42bd-a7ca-a8ee7b9ab26d" providerId="ADAL" clId="{626D6CA7-E2F2-407E-A069-1F6312107041}" dt="2021-11-22T19:55:03.887" v="1283" actId="478"/>
          <ac:picMkLst>
            <pc:docMk/>
            <pc:sldMk cId="4072441072" sldId="264"/>
            <ac:picMk id="5" creationId="{EA0A6637-5103-4F25-B307-7A34C4D63382}"/>
          </ac:picMkLst>
        </pc:picChg>
        <pc:picChg chg="add del mod">
          <ac:chgData name="Rashini Widanaarachchi" userId="ba202c49-c9a8-42bd-a7ca-a8ee7b9ab26d" providerId="ADAL" clId="{626D6CA7-E2F2-407E-A069-1F6312107041}" dt="2021-11-22T19:52:55.857" v="1267" actId="478"/>
          <ac:picMkLst>
            <pc:docMk/>
            <pc:sldMk cId="4072441072" sldId="264"/>
            <ac:picMk id="6" creationId="{06E540CC-F42A-45D0-ADC8-2E9620914D24}"/>
          </ac:picMkLst>
        </pc:picChg>
        <pc:picChg chg="add del mod">
          <ac:chgData name="Rashini Widanaarachchi" userId="ba202c49-c9a8-42bd-a7ca-a8ee7b9ab26d" providerId="ADAL" clId="{626D6CA7-E2F2-407E-A069-1F6312107041}" dt="2021-11-22T19:52:55.032" v="1266" actId="478"/>
          <ac:picMkLst>
            <pc:docMk/>
            <pc:sldMk cId="4072441072" sldId="264"/>
            <ac:picMk id="7" creationId="{7BE57353-344C-44EF-810E-C1B2B6BE3A28}"/>
          </ac:picMkLst>
        </pc:picChg>
        <pc:picChg chg="add mod">
          <ac:chgData name="Rashini Widanaarachchi" userId="ba202c49-c9a8-42bd-a7ca-a8ee7b9ab26d" providerId="ADAL" clId="{626D6CA7-E2F2-407E-A069-1F6312107041}" dt="2021-11-22T19:55:18.992" v="1288" actId="1076"/>
          <ac:picMkLst>
            <pc:docMk/>
            <pc:sldMk cId="4072441072" sldId="264"/>
            <ac:picMk id="9" creationId="{6CAB1F53-1439-4246-A59B-909BC3885AF2}"/>
          </ac:picMkLst>
        </pc:picChg>
        <pc:picChg chg="add del mod">
          <ac:chgData name="Rashini Widanaarachchi" userId="ba202c49-c9a8-42bd-a7ca-a8ee7b9ab26d" providerId="ADAL" clId="{626D6CA7-E2F2-407E-A069-1F6312107041}" dt="2021-11-22T19:55:06.812" v="1285" actId="478"/>
          <ac:picMkLst>
            <pc:docMk/>
            <pc:sldMk cId="4072441072" sldId="264"/>
            <ac:picMk id="11" creationId="{A7D44599-5724-4970-AAA5-83CEAE1E8713}"/>
          </ac:picMkLst>
        </pc:picChg>
        <pc:picChg chg="add mod">
          <ac:chgData name="Rashini Widanaarachchi" userId="ba202c49-c9a8-42bd-a7ca-a8ee7b9ab26d" providerId="ADAL" clId="{626D6CA7-E2F2-407E-A069-1F6312107041}" dt="2021-11-22T19:55:22.875" v="1289" actId="1076"/>
          <ac:picMkLst>
            <pc:docMk/>
            <pc:sldMk cId="4072441072" sldId="264"/>
            <ac:picMk id="14" creationId="{CC28BD8C-16BC-45AC-BDDF-F1E5AB25D67D}"/>
          </ac:picMkLst>
        </pc:picChg>
      </pc:sldChg>
      <pc:sldChg chg="addSp delSp modSp new mod setBg">
        <pc:chgData name="Rashini Widanaarachchi" userId="ba202c49-c9a8-42bd-a7ca-a8ee7b9ab26d" providerId="ADAL" clId="{626D6CA7-E2F2-407E-A069-1F6312107041}" dt="2021-11-23T06:21:56.901" v="1851" actId="1076"/>
        <pc:sldMkLst>
          <pc:docMk/>
          <pc:sldMk cId="2668921297" sldId="265"/>
        </pc:sldMkLst>
        <pc:spChg chg="mod ord">
          <ac:chgData name="Rashini Widanaarachchi" userId="ba202c49-c9a8-42bd-a7ca-a8ee7b9ab26d" providerId="ADAL" clId="{626D6CA7-E2F2-407E-A069-1F6312107041}" dt="2021-11-22T20:03:56.104" v="1391" actId="20577"/>
          <ac:spMkLst>
            <pc:docMk/>
            <pc:sldMk cId="2668921297" sldId="265"/>
            <ac:spMk id="2" creationId="{3A6CFB4A-6736-4CC3-88EC-D78F9F54BAC1}"/>
          </ac:spMkLst>
        </pc:spChg>
        <pc:spChg chg="del mod">
          <ac:chgData name="Rashini Widanaarachchi" userId="ba202c49-c9a8-42bd-a7ca-a8ee7b9ab26d" providerId="ADAL" clId="{626D6CA7-E2F2-407E-A069-1F6312107041}" dt="2021-11-22T19:57:31.204" v="1322" actId="22"/>
          <ac:spMkLst>
            <pc:docMk/>
            <pc:sldMk cId="2668921297" sldId="265"/>
            <ac:spMk id="3" creationId="{853BA078-C0EB-42F8-BC17-424327C7BA37}"/>
          </ac:spMkLst>
        </pc:spChg>
        <pc:spChg chg="add del">
          <ac:chgData name="Rashini Widanaarachchi" userId="ba202c49-c9a8-42bd-a7ca-a8ee7b9ab26d" providerId="ADAL" clId="{626D6CA7-E2F2-407E-A069-1F6312107041}" dt="2021-11-22T19:59:31.495" v="1350" actId="26606"/>
          <ac:spMkLst>
            <pc:docMk/>
            <pc:sldMk cId="2668921297" sldId="265"/>
            <ac:spMk id="8" creationId="{100EDD19-6802-4EC3-95CE-CFFAB042CFD6}"/>
          </ac:spMkLst>
        </pc:spChg>
        <pc:spChg chg="add del">
          <ac:chgData name="Rashini Widanaarachchi" userId="ba202c49-c9a8-42bd-a7ca-a8ee7b9ab26d" providerId="ADAL" clId="{626D6CA7-E2F2-407E-A069-1F6312107041}" dt="2021-11-22T19:59:31.495" v="1350" actId="26606"/>
          <ac:spMkLst>
            <pc:docMk/>
            <pc:sldMk cId="2668921297" sldId="265"/>
            <ac:spMk id="10" creationId="{DB17E863-922E-4C26-BD64-E8FD41D28661}"/>
          </ac:spMkLst>
        </pc:spChg>
        <pc:spChg chg="add del">
          <ac:chgData name="Rashini Widanaarachchi" userId="ba202c49-c9a8-42bd-a7ca-a8ee7b9ab26d" providerId="ADAL" clId="{626D6CA7-E2F2-407E-A069-1F6312107041}" dt="2021-11-22T19:59:28.570" v="1347" actId="26606"/>
          <ac:spMkLst>
            <pc:docMk/>
            <pc:sldMk cId="2668921297" sldId="265"/>
            <ac:spMk id="18" creationId="{6753252F-4873-4F63-801D-CC719279A7D5}"/>
          </ac:spMkLst>
        </pc:spChg>
        <pc:spChg chg="add del">
          <ac:chgData name="Rashini Widanaarachchi" userId="ba202c49-c9a8-42bd-a7ca-a8ee7b9ab26d" providerId="ADAL" clId="{626D6CA7-E2F2-407E-A069-1F6312107041}" dt="2021-11-22T19:59:28.570" v="1347" actId="26606"/>
          <ac:spMkLst>
            <pc:docMk/>
            <pc:sldMk cId="2668921297" sldId="265"/>
            <ac:spMk id="20" creationId="{047C8CCB-F95D-4249-92DD-651249D3535A}"/>
          </ac:spMkLst>
        </pc:spChg>
        <pc:spChg chg="add del">
          <ac:chgData name="Rashini Widanaarachchi" userId="ba202c49-c9a8-42bd-a7ca-a8ee7b9ab26d" providerId="ADAL" clId="{626D6CA7-E2F2-407E-A069-1F6312107041}" dt="2021-11-22T19:59:31.490" v="1349" actId="26606"/>
          <ac:spMkLst>
            <pc:docMk/>
            <pc:sldMk cId="2668921297" sldId="265"/>
            <ac:spMk id="22" creationId="{D12DDE76-C203-4047-9998-63900085B5E8}"/>
          </ac:spMkLst>
        </pc:spChg>
        <pc:spChg chg="add del">
          <ac:chgData name="Rashini Widanaarachchi" userId="ba202c49-c9a8-42bd-a7ca-a8ee7b9ab26d" providerId="ADAL" clId="{626D6CA7-E2F2-407E-A069-1F6312107041}" dt="2021-11-22T20:00:35.590" v="1357" actId="26606"/>
          <ac:spMkLst>
            <pc:docMk/>
            <pc:sldMk cId="2668921297" sldId="265"/>
            <ac:spMk id="24" creationId="{3B47FC9C-2ED3-4100-A4EF-E8CDFEE106C9}"/>
          </ac:spMkLst>
        </pc:spChg>
        <pc:spChg chg="add del">
          <ac:chgData name="Rashini Widanaarachchi" userId="ba202c49-c9a8-42bd-a7ca-a8ee7b9ab26d" providerId="ADAL" clId="{626D6CA7-E2F2-407E-A069-1F6312107041}" dt="2021-11-22T20:00:33.912" v="1354" actId="26606"/>
          <ac:spMkLst>
            <pc:docMk/>
            <pc:sldMk cId="2668921297" sldId="265"/>
            <ac:spMk id="29" creationId="{53F29798-D584-4792-9B62-3F5F5C36D619}"/>
          </ac:spMkLst>
        </pc:spChg>
        <pc:spChg chg="add del">
          <ac:chgData name="Rashini Widanaarachchi" userId="ba202c49-c9a8-42bd-a7ca-a8ee7b9ab26d" providerId="ADAL" clId="{626D6CA7-E2F2-407E-A069-1F6312107041}" dt="2021-11-22T20:00:35.586" v="1356" actId="26606"/>
          <ac:spMkLst>
            <pc:docMk/>
            <pc:sldMk cId="2668921297" sldId="265"/>
            <ac:spMk id="31" creationId="{96918796-2918-40D6-BE3A-4600C47FCD42}"/>
          </ac:spMkLst>
        </pc:spChg>
        <pc:spChg chg="add">
          <ac:chgData name="Rashini Widanaarachchi" userId="ba202c49-c9a8-42bd-a7ca-a8ee7b9ab26d" providerId="ADAL" clId="{626D6CA7-E2F2-407E-A069-1F6312107041}" dt="2021-11-22T20:00:35.590" v="1357" actId="26606"/>
          <ac:spMkLst>
            <pc:docMk/>
            <pc:sldMk cId="2668921297" sldId="265"/>
            <ac:spMk id="33" creationId="{53F29798-D584-4792-9B62-3F5F5C36D619}"/>
          </ac:spMkLst>
        </pc:spChg>
        <pc:picChg chg="add mod ord">
          <ac:chgData name="Rashini Widanaarachchi" userId="ba202c49-c9a8-42bd-a7ca-a8ee7b9ab26d" providerId="ADAL" clId="{626D6CA7-E2F2-407E-A069-1F6312107041}" dt="2021-11-23T06:21:56.901" v="1851" actId="1076"/>
          <ac:picMkLst>
            <pc:docMk/>
            <pc:sldMk cId="2668921297" sldId="265"/>
            <ac:picMk id="5" creationId="{916E0692-CF59-4727-8294-9BC4E9612B49}"/>
          </ac:picMkLst>
        </pc:picChg>
        <pc:picChg chg="add mod">
          <ac:chgData name="Rashini Widanaarachchi" userId="ba202c49-c9a8-42bd-a7ca-a8ee7b9ab26d" providerId="ADAL" clId="{626D6CA7-E2F2-407E-A069-1F6312107041}" dt="2021-11-22T20:00:59.624" v="1364" actId="14100"/>
          <ac:picMkLst>
            <pc:docMk/>
            <pc:sldMk cId="2668921297" sldId="265"/>
            <ac:picMk id="6" creationId="{3CC0CCAC-E64D-4195-840C-E92B4B233707}"/>
          </ac:picMkLst>
        </pc:picChg>
        <pc:picChg chg="add mod">
          <ac:chgData name="Rashini Widanaarachchi" userId="ba202c49-c9a8-42bd-a7ca-a8ee7b9ab26d" providerId="ADAL" clId="{626D6CA7-E2F2-407E-A069-1F6312107041}" dt="2021-11-22T20:01:29.024" v="1373" actId="14100"/>
          <ac:picMkLst>
            <pc:docMk/>
            <pc:sldMk cId="2668921297" sldId="265"/>
            <ac:picMk id="7" creationId="{79C57FEC-3C87-4F4E-89E5-B1E0C5AD184C}"/>
          </ac:picMkLst>
        </pc:picChg>
        <pc:picChg chg="add mod ord">
          <ac:chgData name="Rashini Widanaarachchi" userId="ba202c49-c9a8-42bd-a7ca-a8ee7b9ab26d" providerId="ADAL" clId="{626D6CA7-E2F2-407E-A069-1F6312107041}" dt="2021-11-22T20:01:36.186" v="1376" actId="14100"/>
          <ac:picMkLst>
            <pc:docMk/>
            <pc:sldMk cId="2668921297" sldId="265"/>
            <ac:picMk id="9" creationId="{A262A323-EF1A-46A7-BE3B-53C295245AFC}"/>
          </ac:picMkLst>
        </pc:picChg>
        <pc:picChg chg="add mod ord">
          <ac:chgData name="Rashini Widanaarachchi" userId="ba202c49-c9a8-42bd-a7ca-a8ee7b9ab26d" providerId="ADAL" clId="{626D6CA7-E2F2-407E-A069-1F6312107041}" dt="2021-11-22T20:01:07.714" v="1367" actId="1076"/>
          <ac:picMkLst>
            <pc:docMk/>
            <pc:sldMk cId="2668921297" sldId="265"/>
            <ac:picMk id="11" creationId="{C9CBC2A3-88CC-4372-8288-64EF525D0F68}"/>
          </ac:picMkLst>
        </pc:picChg>
        <pc:picChg chg="add mod">
          <ac:chgData name="Rashini Widanaarachchi" userId="ba202c49-c9a8-42bd-a7ca-a8ee7b9ab26d" providerId="ADAL" clId="{626D6CA7-E2F2-407E-A069-1F6312107041}" dt="2021-11-22T20:01:33.988" v="1375" actId="14100"/>
          <ac:picMkLst>
            <pc:docMk/>
            <pc:sldMk cId="2668921297" sldId="265"/>
            <ac:picMk id="12" creationId="{9A574F10-E261-40F8-B0CA-CD2EBA90256A}"/>
          </ac:picMkLst>
        </pc:picChg>
        <pc:picChg chg="add mod ord">
          <ac:chgData name="Rashini Widanaarachchi" userId="ba202c49-c9a8-42bd-a7ca-a8ee7b9ab26d" providerId="ADAL" clId="{626D6CA7-E2F2-407E-A069-1F6312107041}" dt="2021-11-22T20:06:49.017" v="1400" actId="14100"/>
          <ac:picMkLst>
            <pc:docMk/>
            <pc:sldMk cId="2668921297" sldId="265"/>
            <ac:picMk id="13" creationId="{9FAF21F6-A11A-4309-A8B1-9EC55CC7EF6A}"/>
          </ac:picMkLst>
        </pc:picChg>
        <pc:picChg chg="add mod ord">
          <ac:chgData name="Rashini Widanaarachchi" userId="ba202c49-c9a8-42bd-a7ca-a8ee7b9ab26d" providerId="ADAL" clId="{626D6CA7-E2F2-407E-A069-1F6312107041}" dt="2021-11-22T20:01:26.654" v="1372" actId="14100"/>
          <ac:picMkLst>
            <pc:docMk/>
            <pc:sldMk cId="2668921297" sldId="265"/>
            <ac:picMk id="14" creationId="{E2312ED9-FD45-4E90-A710-7BF69BF5F577}"/>
          </ac:picMkLst>
        </pc:picChg>
        <pc:picChg chg="add mod">
          <ac:chgData name="Rashini Widanaarachchi" userId="ba202c49-c9a8-42bd-a7ca-a8ee7b9ab26d" providerId="ADAL" clId="{626D6CA7-E2F2-407E-A069-1F6312107041}" dt="2021-11-22T20:06:55.413" v="1402" actId="14100"/>
          <ac:picMkLst>
            <pc:docMk/>
            <pc:sldMk cId="2668921297" sldId="265"/>
            <ac:picMk id="15" creationId="{C1231824-0736-4D7B-A6B4-3F5A550D0B68}"/>
          </ac:picMkLst>
        </pc:picChg>
      </pc:sldChg>
      <pc:sldChg chg="addSp delSp modSp new mod setBg">
        <pc:chgData name="Rashini Widanaarachchi" userId="ba202c49-c9a8-42bd-a7ca-a8ee7b9ab26d" providerId="ADAL" clId="{626D6CA7-E2F2-407E-A069-1F6312107041}" dt="2021-11-23T07:03:54.429" v="2585" actId="26606"/>
        <pc:sldMkLst>
          <pc:docMk/>
          <pc:sldMk cId="1160674963" sldId="266"/>
        </pc:sldMkLst>
        <pc:spChg chg="mod">
          <ac:chgData name="Rashini Widanaarachchi" userId="ba202c49-c9a8-42bd-a7ca-a8ee7b9ab26d" providerId="ADAL" clId="{626D6CA7-E2F2-407E-A069-1F6312107041}" dt="2021-11-23T07:03:54.429" v="2585" actId="26606"/>
          <ac:spMkLst>
            <pc:docMk/>
            <pc:sldMk cId="1160674963" sldId="266"/>
            <ac:spMk id="2" creationId="{859EFBE8-EA5E-4160-BBC6-F6B6FD4F5E69}"/>
          </ac:spMkLst>
        </pc:spChg>
        <pc:spChg chg="del">
          <ac:chgData name="Rashini Widanaarachchi" userId="ba202c49-c9a8-42bd-a7ca-a8ee7b9ab26d" providerId="ADAL" clId="{626D6CA7-E2F2-407E-A069-1F6312107041}" dt="2021-11-23T07:03:37.148" v="2583" actId="478"/>
          <ac:spMkLst>
            <pc:docMk/>
            <pc:sldMk cId="1160674963" sldId="266"/>
            <ac:spMk id="3" creationId="{AC37098A-093A-4770-A926-286BA4C8FEB4}"/>
          </ac:spMkLst>
        </pc:spChg>
        <pc:spChg chg="add">
          <ac:chgData name="Rashini Widanaarachchi" userId="ba202c49-c9a8-42bd-a7ca-a8ee7b9ab26d" providerId="ADAL" clId="{626D6CA7-E2F2-407E-A069-1F6312107041}" dt="2021-11-23T07:03:54.429" v="2585" actId="26606"/>
          <ac:spMkLst>
            <pc:docMk/>
            <pc:sldMk cId="1160674963" sldId="266"/>
            <ac:spMk id="7" creationId="{4D24BFD5-D814-402B-B6C4-EEF6AE14B0F2}"/>
          </ac:spMkLst>
        </pc:spChg>
        <pc:spChg chg="add">
          <ac:chgData name="Rashini Widanaarachchi" userId="ba202c49-c9a8-42bd-a7ca-a8ee7b9ab26d" providerId="ADAL" clId="{626D6CA7-E2F2-407E-A069-1F6312107041}" dt="2021-11-23T07:03:54.429" v="2585" actId="26606"/>
          <ac:spMkLst>
            <pc:docMk/>
            <pc:sldMk cId="1160674963" sldId="266"/>
            <ac:spMk id="9" creationId="{36FED7E8-9A97-475F-9FA4-113410D4433B}"/>
          </ac:spMkLst>
        </pc:spChg>
        <pc:spChg chg="add">
          <ac:chgData name="Rashini Widanaarachchi" userId="ba202c49-c9a8-42bd-a7ca-a8ee7b9ab26d" providerId="ADAL" clId="{626D6CA7-E2F2-407E-A069-1F6312107041}" dt="2021-11-23T07:03:54.429" v="2585" actId="26606"/>
          <ac:spMkLst>
            <pc:docMk/>
            <pc:sldMk cId="1160674963" sldId="266"/>
            <ac:spMk id="11" creationId="{2A39B854-4B6C-4F7F-A602-6F97770CED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AB1D-61C1-4EFF-8FF8-364855192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A7D8F-FB56-4BE4-B300-2894C2BB0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BD552-C647-4CD7-88BB-63A7B7D0538D}"/>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91F359FA-3150-4410-A2C5-CA97F0525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5CF86-3063-48EA-9B59-366852839922}"/>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414101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39FD-6149-474A-B3E2-6BC38D4D6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2DB57E-C8A9-46F0-B6F7-822AAD68A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29F0A-5193-4BDB-A0EA-A8F2CD2F8031}"/>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C7A5A7AF-7C9E-4ED3-9AE2-33B0870C0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A4EB6-B267-4412-9AE9-C6F590C0B062}"/>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253780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593CE-FCF6-4568-B82A-83D2B77501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9394B-03A8-43EF-9273-2AC88246D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0A003-A282-44B5-A76F-AB22F5C7DD1E}"/>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7BBBEAD4-D2D5-4DE9-9BC8-D60C770BE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4249F-0827-4963-8830-990D696D167D}"/>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139320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DB1-BDDA-4D8F-8154-363B48916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3832C-7F2D-49B5-8AE2-AD448BA0B2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36CE1-E315-4765-B570-365A4ADD3535}"/>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AFB65D95-0425-44D6-9DAC-AD6A8A428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2F9BC-8B65-412E-93A4-1D12004F812D}"/>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426885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FC22-F947-4593-9479-6C9C8DC69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07499B-ACF9-4680-910D-FE09F6A33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74F50-5A69-4947-8232-81EEE600510E}"/>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84C71147-0AAB-4B9C-B353-AD53D7F47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48DC0-76FD-439B-A097-D7E39C24911B}"/>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318708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E8A5-913D-4456-9518-A6C281EB2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4DBED-CBEF-4B6D-9C87-9F450980B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D431D-4537-4101-A796-D82A4E0DE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106B9-52D8-4779-9498-D231BF69EB14}"/>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6" name="Footer Placeholder 5">
            <a:extLst>
              <a:ext uri="{FF2B5EF4-FFF2-40B4-BE49-F238E27FC236}">
                <a16:creationId xmlns:a16="http://schemas.microsoft.com/office/drawing/2014/main" id="{4C4D928C-8801-406E-AF8F-5C54EF1B4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5A807-DACF-4954-AC15-415FD8A7AAEC}"/>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399442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B79E-80F1-4064-8B8C-E1173AF33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69F11-E4AF-4C86-9497-FDEF82946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56265-1F0C-4583-86E5-26031E76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DFCE7-6D2A-4E26-AEDE-02B082144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6EF3-1E9A-4515-83DD-DCF87B2754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DF1536-3CD1-4375-A8FA-70329B3A371C}"/>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8" name="Footer Placeholder 7">
            <a:extLst>
              <a:ext uri="{FF2B5EF4-FFF2-40B4-BE49-F238E27FC236}">
                <a16:creationId xmlns:a16="http://schemas.microsoft.com/office/drawing/2014/main" id="{047727A7-3246-4C67-88C8-C1D348338E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A425A-4BE7-4C5C-97FC-6D244C3858FB}"/>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353079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31E2-B785-4CC7-9B03-FDED5161B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4758B-CD3C-4A67-8EB0-C9B872BD1B5D}"/>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4" name="Footer Placeholder 3">
            <a:extLst>
              <a:ext uri="{FF2B5EF4-FFF2-40B4-BE49-F238E27FC236}">
                <a16:creationId xmlns:a16="http://schemas.microsoft.com/office/drawing/2014/main" id="{6FD34582-7ECE-4472-971C-269A0692F2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C4D369-2C59-4911-A8EF-5A498A1FD75F}"/>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3313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8152D-2455-4EF4-B42C-BFEB4B356112}"/>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3" name="Footer Placeholder 2">
            <a:extLst>
              <a:ext uri="{FF2B5EF4-FFF2-40B4-BE49-F238E27FC236}">
                <a16:creationId xmlns:a16="http://schemas.microsoft.com/office/drawing/2014/main" id="{6FE8ED8C-EB90-4C5A-84C0-A1653265D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93E39-093D-46AA-87C8-46C1305CB382}"/>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373357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514F-34CC-4CE6-AFE6-A80433E22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C3201-70C6-43C8-94D2-F5A798FBE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884EE-E7C8-4019-86F5-F2BE3B19F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F3491-1600-4A4C-93FA-53200E483526}"/>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6" name="Footer Placeholder 5">
            <a:extLst>
              <a:ext uri="{FF2B5EF4-FFF2-40B4-BE49-F238E27FC236}">
                <a16:creationId xmlns:a16="http://schemas.microsoft.com/office/drawing/2014/main" id="{F0EB1460-1FE1-4CF3-B672-CA356C606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2B719-6342-435A-B421-DEA1B3067B8E}"/>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120098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26CF-AF9B-4D78-ADC9-E7C049C85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FADB8B-D8BC-43F2-A9CB-60AF63ACB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13C0B2-783C-4C9C-B596-867B69800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3F546-76BC-48BF-BB66-0B11A86A7928}"/>
              </a:ext>
            </a:extLst>
          </p:cNvPr>
          <p:cNvSpPr>
            <a:spLocks noGrp="1"/>
          </p:cNvSpPr>
          <p:nvPr>
            <p:ph type="dt" sz="half" idx="10"/>
          </p:nvPr>
        </p:nvSpPr>
        <p:spPr/>
        <p:txBody>
          <a:bodyPr/>
          <a:lstStyle/>
          <a:p>
            <a:fld id="{8430646C-128D-4E7B-9DAB-3E73EFA221B2}" type="datetimeFigureOut">
              <a:rPr lang="en-US" smtClean="0"/>
              <a:t>11/23/2021</a:t>
            </a:fld>
            <a:endParaRPr lang="en-US"/>
          </a:p>
        </p:txBody>
      </p:sp>
      <p:sp>
        <p:nvSpPr>
          <p:cNvPr id="6" name="Footer Placeholder 5">
            <a:extLst>
              <a:ext uri="{FF2B5EF4-FFF2-40B4-BE49-F238E27FC236}">
                <a16:creationId xmlns:a16="http://schemas.microsoft.com/office/drawing/2014/main" id="{03EAE07F-4387-4414-B2CB-E81BB9B4E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6817-1693-414B-B293-CF1CE36F6371}"/>
              </a:ext>
            </a:extLst>
          </p:cNvPr>
          <p:cNvSpPr>
            <a:spLocks noGrp="1"/>
          </p:cNvSpPr>
          <p:nvPr>
            <p:ph type="sldNum" sz="quarter" idx="12"/>
          </p:nvPr>
        </p:nvSpPr>
        <p:spPr/>
        <p:txBody>
          <a:bodyPr/>
          <a:lstStyle/>
          <a:p>
            <a:fld id="{93DD82F0-86DC-49EF-9D96-83475F3E86A0}" type="slidenum">
              <a:rPr lang="en-US" smtClean="0"/>
              <a:t>‹#›</a:t>
            </a:fld>
            <a:endParaRPr lang="en-US"/>
          </a:p>
        </p:txBody>
      </p:sp>
    </p:spTree>
    <p:extLst>
      <p:ext uri="{BB962C8B-B14F-4D97-AF65-F5344CB8AC3E}">
        <p14:creationId xmlns:p14="http://schemas.microsoft.com/office/powerpoint/2010/main" val="195670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D7FC9-A2FA-4BB3-A38C-B91668A03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1E5BCD-B429-4424-BA10-A6238846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A36E2-5554-4B10-B0E3-4C685957C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0646C-128D-4E7B-9DAB-3E73EFA221B2}" type="datetimeFigureOut">
              <a:rPr lang="en-US" smtClean="0"/>
              <a:t>11/23/2021</a:t>
            </a:fld>
            <a:endParaRPr lang="en-US"/>
          </a:p>
        </p:txBody>
      </p:sp>
      <p:sp>
        <p:nvSpPr>
          <p:cNvPr id="5" name="Footer Placeholder 4">
            <a:extLst>
              <a:ext uri="{FF2B5EF4-FFF2-40B4-BE49-F238E27FC236}">
                <a16:creationId xmlns:a16="http://schemas.microsoft.com/office/drawing/2014/main" id="{49286E5D-B111-4282-955E-33E29B090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AA0711-6172-479E-B4AA-3D61C2618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D82F0-86DC-49EF-9D96-83475F3E86A0}" type="slidenum">
              <a:rPr lang="en-US" smtClean="0"/>
              <a:t>‹#›</a:t>
            </a:fld>
            <a:endParaRPr lang="en-US"/>
          </a:p>
        </p:txBody>
      </p:sp>
    </p:spTree>
    <p:extLst>
      <p:ext uri="{BB962C8B-B14F-4D97-AF65-F5344CB8AC3E}">
        <p14:creationId xmlns:p14="http://schemas.microsoft.com/office/powerpoint/2010/main" val="320749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ltruistdelhite04/loan-prediction-problem-dataset/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16FBDC-816C-4BB9-A315-14655287F0A2}"/>
              </a:ext>
            </a:extLst>
          </p:cNvPr>
          <p:cNvPicPr>
            <a:picLocks noChangeAspect="1"/>
          </p:cNvPicPr>
          <p:nvPr/>
        </p:nvPicPr>
        <p:blipFill rotWithShape="1">
          <a:blip r:embed="rId2"/>
          <a:srcRect t="9091" r="1381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EC1594-851D-40CB-9B02-309E23CF0B3C}"/>
              </a:ext>
            </a:extLst>
          </p:cNvPr>
          <p:cNvSpPr>
            <a:spLocks noGrp="1"/>
          </p:cNvSpPr>
          <p:nvPr>
            <p:ph type="ctrTitle"/>
          </p:nvPr>
        </p:nvSpPr>
        <p:spPr>
          <a:xfrm>
            <a:off x="477981" y="1122363"/>
            <a:ext cx="4023360" cy="3204134"/>
          </a:xfrm>
        </p:spPr>
        <p:txBody>
          <a:bodyPr anchor="b">
            <a:normAutofit/>
          </a:bodyPr>
          <a:lstStyle/>
          <a:p>
            <a:pPr algn="l"/>
            <a:r>
              <a:rPr lang="en-US" sz="4400" b="1" u="sng" dirty="0">
                <a:effectLst/>
                <a:latin typeface="Calibri" panose="020F0502020204030204" pitchFamily="34" charset="0"/>
                <a:ea typeface="Calibri" panose="020F0502020204030204" pitchFamily="34" charset="0"/>
                <a:cs typeface="Times New Roman" panose="02020603050405020304" pitchFamily="18" charset="0"/>
              </a:rPr>
              <a:t>Loan Eligibility Prediction Machine Learning Model</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3" name="Subtitle 2">
            <a:extLst>
              <a:ext uri="{FF2B5EF4-FFF2-40B4-BE49-F238E27FC236}">
                <a16:creationId xmlns:a16="http://schemas.microsoft.com/office/drawing/2014/main" id="{22AF6CDF-17A5-4863-8A9C-C7288BFF0DB6}"/>
              </a:ext>
            </a:extLst>
          </p:cNvPr>
          <p:cNvSpPr>
            <a:spLocks noGrp="1"/>
          </p:cNvSpPr>
          <p:nvPr>
            <p:ph type="subTitle" idx="1"/>
          </p:nvPr>
        </p:nvSpPr>
        <p:spPr>
          <a:xfrm>
            <a:off x="435310" y="4922040"/>
            <a:ext cx="4023359" cy="789563"/>
          </a:xfrm>
        </p:spPr>
        <p:txBody>
          <a:bodyPr>
            <a:normAutofit/>
          </a:bodyPr>
          <a:lstStyle/>
          <a:p>
            <a:pPr algn="l"/>
            <a:r>
              <a:rPr lang="en-US" sz="1800" dirty="0"/>
              <a:t>Rashini J Widanaarachchi</a:t>
            </a:r>
          </a:p>
          <a:p>
            <a:pPr algn="l"/>
            <a:r>
              <a:rPr lang="en-US" sz="1800" dirty="0"/>
              <a:t>21 Nov 2021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6610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EFBE8-EA5E-4160-BBC6-F6B6FD4F5E69}"/>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dirty="0">
                <a:solidFill>
                  <a:schemeClr val="tx1"/>
                </a:solidFill>
                <a:latin typeface="+mj-lt"/>
                <a:ea typeface="+mj-ea"/>
                <a:cs typeface="+mj-cs"/>
              </a:rPr>
              <a:t>Thank You</a:t>
            </a:r>
          </a:p>
        </p:txBody>
      </p:sp>
      <p:sp>
        <p:nvSpPr>
          <p:cNvPr id="9"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67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ECC21-E72C-4F72-B6EF-3848BFD5177B}"/>
              </a:ext>
            </a:extLst>
          </p:cNvPr>
          <p:cNvSpPr>
            <a:spLocks noGrp="1"/>
          </p:cNvSpPr>
          <p:nvPr>
            <p:ph type="title"/>
          </p:nvPr>
        </p:nvSpPr>
        <p:spPr>
          <a:xfrm>
            <a:off x="572493" y="592258"/>
            <a:ext cx="11018520" cy="841049"/>
          </a:xfrm>
        </p:spPr>
        <p:txBody>
          <a:bodyPr anchor="b">
            <a:normAutofit/>
          </a:bodyPr>
          <a:lstStyle/>
          <a:p>
            <a:r>
              <a:rPr lang="en-US" sz="4800" b="1" dirty="0"/>
              <a:t>Introduction</a:t>
            </a:r>
          </a:p>
        </p:txBody>
      </p:sp>
      <p:sp>
        <p:nvSpPr>
          <p:cNvPr id="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925D51-F39F-468A-9E4D-C7E1AAB70D84}"/>
              </a:ext>
            </a:extLst>
          </p:cNvPr>
          <p:cNvSpPr>
            <a:spLocks noGrp="1"/>
          </p:cNvSpPr>
          <p:nvPr>
            <p:ph idx="1"/>
          </p:nvPr>
        </p:nvSpPr>
        <p:spPr>
          <a:xfrm>
            <a:off x="572493" y="1948069"/>
            <a:ext cx="6713552" cy="4496587"/>
          </a:xfrm>
        </p:spPr>
        <p:txBody>
          <a:bodyPr anchor="t">
            <a:normAutofit fontScale="92500" lnSpcReduction="10000"/>
          </a:bodyPr>
          <a:lstStyle/>
          <a:p>
            <a:pPr>
              <a:lnSpc>
                <a:spcPct val="12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loans are the credit extended to us by lenders when we require additional money for different purposes. There are many loan types. e.g., Home loans, Educational loans, Business loans etc.</a:t>
            </a:r>
            <a:endParaRPr lang="en-US" sz="1800" dirty="0">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Customer first applies for Loan in a Financial Institution and then company validates the customer eligibility for loan before facilitating the loan.</a:t>
            </a:r>
          </a:p>
          <a:p>
            <a:pPr>
              <a:lnSpc>
                <a:spcPct val="120000"/>
              </a:lnSpc>
            </a:pPr>
            <a:r>
              <a:rPr lang="en-US" sz="1800" dirty="0">
                <a:latin typeface="Times New Roman" panose="02020603050405020304" pitchFamily="18" charset="0"/>
                <a:cs typeface="Times New Roman" panose="02020603050405020304" pitchFamily="18" charset="0"/>
              </a:rPr>
              <a:t>Customers who are ineligible for loan are considered as people who have difficulty in paying back the loan.</a:t>
            </a:r>
          </a:p>
          <a:p>
            <a:pPr>
              <a:lnSpc>
                <a:spcPct val="120000"/>
              </a:lnSpc>
            </a:pPr>
            <a:r>
              <a:rPr lang="en-US" sz="1800" dirty="0">
                <a:latin typeface="Times New Roman" panose="02020603050405020304" pitchFamily="18" charset="0"/>
                <a:cs typeface="Times New Roman" panose="02020603050405020304" pitchFamily="18" charset="0"/>
              </a:rPr>
              <a:t>Factors determine the loan eligibility</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Credit Score</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Income and Employment History</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Debt-to-income ratio</a:t>
            </a:r>
          </a:p>
          <a:p>
            <a:pPr lvl="1">
              <a:lnSpc>
                <a:spcPct val="12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Availability of co-signer </a:t>
            </a:r>
          </a:p>
          <a:p>
            <a:endParaRPr lang="en-US" sz="1400" dirty="0"/>
          </a:p>
        </p:txBody>
      </p:sp>
      <p:pic>
        <p:nvPicPr>
          <p:cNvPr id="4" name="Picture 3">
            <a:extLst>
              <a:ext uri="{FF2B5EF4-FFF2-40B4-BE49-F238E27FC236}">
                <a16:creationId xmlns:a16="http://schemas.microsoft.com/office/drawing/2014/main" id="{4D47B78B-6971-49DE-9FDC-63CAB96F4BF9}"/>
              </a:ext>
            </a:extLst>
          </p:cNvPr>
          <p:cNvPicPr>
            <a:picLocks noChangeAspect="1"/>
          </p:cNvPicPr>
          <p:nvPr/>
        </p:nvPicPr>
        <p:blipFill rotWithShape="1">
          <a:blip r:embed="rId2"/>
          <a:srcRect l="29384" r="6595" b="-1"/>
          <a:stretch/>
        </p:blipFill>
        <p:spPr>
          <a:xfrm>
            <a:off x="7675658" y="2093976"/>
            <a:ext cx="3941064" cy="4096512"/>
          </a:xfrm>
          <a:prstGeom prst="rect">
            <a:avLst/>
          </a:prstGeom>
        </p:spPr>
      </p:pic>
    </p:spTree>
    <p:extLst>
      <p:ext uri="{BB962C8B-B14F-4D97-AF65-F5344CB8AC3E}">
        <p14:creationId xmlns:p14="http://schemas.microsoft.com/office/powerpoint/2010/main" val="342022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E6DEE-E8E4-4DC6-939D-450D934DE194}"/>
              </a:ext>
            </a:extLst>
          </p:cNvPr>
          <p:cNvSpPr>
            <a:spLocks noGrp="1"/>
          </p:cNvSpPr>
          <p:nvPr>
            <p:ph type="title"/>
          </p:nvPr>
        </p:nvSpPr>
        <p:spPr>
          <a:xfrm>
            <a:off x="669036" y="676656"/>
            <a:ext cx="10515600" cy="826891"/>
          </a:xfrm>
        </p:spPr>
        <p:txBody>
          <a:bodyPr>
            <a:normAutofit/>
          </a:bodyPr>
          <a:lstStyle/>
          <a:p>
            <a:r>
              <a:rPr lang="en-US" b="1" dirty="0"/>
              <a:t>Problem Definition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08CE8-C10C-4D48-95B5-FE080C5D9038}"/>
              </a:ext>
            </a:extLst>
          </p:cNvPr>
          <p:cNvSpPr>
            <a:spLocks noGrp="1"/>
          </p:cNvSpPr>
          <p:nvPr>
            <p:ph idx="1"/>
          </p:nvPr>
        </p:nvSpPr>
        <p:spPr>
          <a:xfrm>
            <a:off x="838200" y="1929384"/>
            <a:ext cx="10515600" cy="4251960"/>
          </a:xfrm>
        </p:spPr>
        <p:txBody>
          <a:bodyPr>
            <a:normAutofit/>
          </a:bodyPr>
          <a:lstStyle/>
          <a:p>
            <a:pPr>
              <a:lnSpc>
                <a:spcPct val="100000"/>
              </a:lnSpc>
            </a:pPr>
            <a:r>
              <a:rPr lang="en-US" sz="1700" dirty="0">
                <a:latin typeface="Times New Roman" panose="02020603050405020304" pitchFamily="18" charset="0"/>
                <a:cs typeface="Times New Roman" panose="02020603050405020304" pitchFamily="18" charset="0"/>
              </a:rPr>
              <a:t>A company wants to automate the loan eligibility process (real time) based on customer details provided while filling online application form. </a:t>
            </a:r>
          </a:p>
          <a:p>
            <a:pPr>
              <a:lnSpc>
                <a:spcPct val="100000"/>
              </a:lnSpc>
            </a:pPr>
            <a:r>
              <a:rPr lang="en-US" sz="1700" dirty="0">
                <a:latin typeface="Times New Roman" panose="02020603050405020304" pitchFamily="18" charset="0"/>
                <a:cs typeface="Times New Roman" panose="02020603050405020304" pitchFamily="18" charset="0"/>
              </a:rPr>
              <a:t>For this a machine learning model is developed which can predict the loan eligibility.</a:t>
            </a:r>
          </a:p>
          <a:p>
            <a:pPr>
              <a:lnSpc>
                <a:spcPct val="100000"/>
              </a:lnSpc>
            </a:pPr>
            <a:r>
              <a:rPr lang="en-US" sz="1700" dirty="0">
                <a:latin typeface="Times New Roman" panose="02020603050405020304" pitchFamily="18" charset="0"/>
                <a:cs typeface="Times New Roman" panose="02020603050405020304" pitchFamily="18" charset="0"/>
              </a:rPr>
              <a:t>The Data for the problem has been obtained from Kaggle Platform.</a:t>
            </a:r>
            <a:r>
              <a:rPr lang="en-US" sz="1700" dirty="0">
                <a:latin typeface="Times New Roman" panose="02020603050405020304" pitchFamily="18" charset="0"/>
                <a:cs typeface="Times New Roman" panose="02020603050405020304" pitchFamily="18" charset="0"/>
                <a:hlinkClick r:id="rId2"/>
              </a:rPr>
              <a:t>     (https://www.kaggle.com/altruistdelhite04/loan-prediction-problem-dataset/code</a:t>
            </a:r>
            <a:r>
              <a:rPr lang="en-US" sz="1700" dirty="0">
                <a:latin typeface="Times New Roman" panose="02020603050405020304" pitchFamily="18" charset="0"/>
                <a:cs typeface="Times New Roman" panose="02020603050405020304" pitchFamily="18" charset="0"/>
              </a:rPr>
              <a:t>)</a:t>
            </a:r>
          </a:p>
          <a:p>
            <a:endParaRPr lang="en-US" sz="21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3182E52-C10F-4981-856A-D4D0B9F59137}"/>
              </a:ext>
            </a:extLst>
          </p:cNvPr>
          <p:cNvPicPr>
            <a:picLocks noChangeAspect="1"/>
          </p:cNvPicPr>
          <p:nvPr/>
        </p:nvPicPr>
        <p:blipFill>
          <a:blip r:embed="rId3"/>
          <a:stretch>
            <a:fillRect/>
          </a:stretch>
        </p:blipFill>
        <p:spPr>
          <a:xfrm>
            <a:off x="2583403" y="3936795"/>
            <a:ext cx="7314534" cy="2487664"/>
          </a:xfrm>
          <a:prstGeom prst="rect">
            <a:avLst/>
          </a:prstGeom>
        </p:spPr>
      </p:pic>
    </p:spTree>
    <p:extLst>
      <p:ext uri="{BB962C8B-B14F-4D97-AF65-F5344CB8AC3E}">
        <p14:creationId xmlns:p14="http://schemas.microsoft.com/office/powerpoint/2010/main" val="20754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5DC5E-B051-4348-A9E1-A42D20A35A08}"/>
              </a:ext>
            </a:extLst>
          </p:cNvPr>
          <p:cNvSpPr>
            <a:spLocks noGrp="1"/>
          </p:cNvSpPr>
          <p:nvPr>
            <p:ph type="title"/>
          </p:nvPr>
        </p:nvSpPr>
        <p:spPr>
          <a:xfrm>
            <a:off x="669036" y="606168"/>
            <a:ext cx="10515600" cy="837482"/>
          </a:xfrm>
        </p:spPr>
        <p:txBody>
          <a:bodyPr>
            <a:normAutofit/>
          </a:bodyPr>
          <a:lstStyle/>
          <a:p>
            <a:r>
              <a:rPr lang="en-US" b="1" dirty="0"/>
              <a:t>Data Extraction &amp; Tools used</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F26774-F7C3-44EB-B517-48D7A9FB4BAB}"/>
              </a:ext>
            </a:extLst>
          </p:cNvPr>
          <p:cNvSpPr>
            <a:spLocks noGrp="1"/>
          </p:cNvSpPr>
          <p:nvPr>
            <p:ph idx="1"/>
          </p:nvPr>
        </p:nvSpPr>
        <p:spPr>
          <a:xfrm>
            <a:off x="669036" y="1929384"/>
            <a:ext cx="7013141" cy="4251960"/>
          </a:xfrm>
        </p:spPr>
        <p:txBody>
          <a:bodyPr>
            <a:normAutofit/>
          </a:bodyPr>
          <a:lstStyle/>
          <a:p>
            <a:r>
              <a:rPr lang="en-US"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contained 614 rows data with 13 variables including customer details which have been provided in requesting a loan.</a:t>
            </a:r>
          </a:p>
          <a:p>
            <a:r>
              <a:rPr lang="en-US"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data were extracted to a csv format and accessed through python programming tool for the model development.</a:t>
            </a:r>
          </a:p>
          <a:p>
            <a:r>
              <a:rPr lang="en-US" sz="1700" dirty="0">
                <a:solidFill>
                  <a:srgbClr val="000000"/>
                </a:solidFill>
                <a:latin typeface="Times New Roman" panose="02020603050405020304" pitchFamily="18" charset="0"/>
                <a:cs typeface="Times New Roman" panose="02020603050405020304" pitchFamily="18" charset="0"/>
              </a:rPr>
              <a:t>The packages used are as follows;</a:t>
            </a:r>
          </a:p>
          <a:p>
            <a:pPr marL="0" indent="0">
              <a:buNone/>
            </a:pPr>
            <a:endParaRPr lang="en-US" sz="2200" dirty="0"/>
          </a:p>
        </p:txBody>
      </p:sp>
      <p:graphicFrame>
        <p:nvGraphicFramePr>
          <p:cNvPr id="4" name="Table 3">
            <a:extLst>
              <a:ext uri="{FF2B5EF4-FFF2-40B4-BE49-F238E27FC236}">
                <a16:creationId xmlns:a16="http://schemas.microsoft.com/office/drawing/2014/main" id="{1110EDB2-4787-4427-8292-DE5550AC3A1F}"/>
              </a:ext>
            </a:extLst>
          </p:cNvPr>
          <p:cNvGraphicFramePr>
            <a:graphicFrameLocks noGrp="1"/>
          </p:cNvGraphicFramePr>
          <p:nvPr>
            <p:extLst>
              <p:ext uri="{D42A27DB-BD31-4B8C-83A1-F6EECF244321}">
                <p14:modId xmlns:p14="http://schemas.microsoft.com/office/powerpoint/2010/main" val="7446101"/>
              </p:ext>
            </p:extLst>
          </p:nvPr>
        </p:nvGraphicFramePr>
        <p:xfrm>
          <a:off x="7682177" y="1929384"/>
          <a:ext cx="4129392" cy="4313712"/>
        </p:xfrm>
        <a:graphic>
          <a:graphicData uri="http://schemas.openxmlformats.org/drawingml/2006/table">
            <a:tbl>
              <a:tblPr/>
              <a:tblGrid>
                <a:gridCol w="1435190">
                  <a:extLst>
                    <a:ext uri="{9D8B030D-6E8A-4147-A177-3AD203B41FA5}">
                      <a16:colId xmlns:a16="http://schemas.microsoft.com/office/drawing/2014/main" val="1281636797"/>
                    </a:ext>
                  </a:extLst>
                </a:gridCol>
                <a:gridCol w="2694202">
                  <a:extLst>
                    <a:ext uri="{9D8B030D-6E8A-4147-A177-3AD203B41FA5}">
                      <a16:colId xmlns:a16="http://schemas.microsoft.com/office/drawing/2014/main" val="1738312038"/>
                    </a:ext>
                  </a:extLst>
                </a:gridCol>
              </a:tblGrid>
              <a:tr h="273482">
                <a:tc>
                  <a:txBody>
                    <a:bodyPr/>
                    <a:lstStyle/>
                    <a:p>
                      <a:pPr fontAlgn="b"/>
                      <a:r>
                        <a:rPr lang="en-US" sz="1300" b="1" i="0" u="none" strike="noStrike">
                          <a:solidFill>
                            <a:srgbClr val="000000"/>
                          </a:solidFill>
                          <a:effectLst/>
                          <a:latin typeface="Times" panose="02020603050405020304" pitchFamily="18" charset="0"/>
                        </a:rPr>
                        <a:t>Variable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1" i="0" u="none" strike="noStrike">
                          <a:solidFill>
                            <a:srgbClr val="000000"/>
                          </a:solidFill>
                          <a:effectLst/>
                          <a:latin typeface="Times" panose="02020603050405020304" pitchFamily="18" charset="0"/>
                        </a:rPr>
                        <a:t>Description</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9469220"/>
                  </a:ext>
                </a:extLst>
              </a:tr>
              <a:tr h="273482">
                <a:tc>
                  <a:txBody>
                    <a:bodyPr/>
                    <a:lstStyle/>
                    <a:p>
                      <a:pPr fontAlgn="b"/>
                      <a:r>
                        <a:rPr lang="en-US" sz="1300" b="0" i="0" u="none" strike="noStrike">
                          <a:solidFill>
                            <a:srgbClr val="000000"/>
                          </a:solidFill>
                          <a:effectLst/>
                          <a:latin typeface="Times" panose="02020603050405020304" pitchFamily="18" charset="0"/>
                        </a:rPr>
                        <a:t>Loan_ID</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dirty="0">
                          <a:solidFill>
                            <a:srgbClr val="000000"/>
                          </a:solidFill>
                          <a:effectLst/>
                          <a:latin typeface="Times" panose="02020603050405020304" pitchFamily="18" charset="0"/>
                        </a:rPr>
                        <a:t>Unique Loan ID</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98405"/>
                  </a:ext>
                </a:extLst>
              </a:tr>
              <a:tr h="273482">
                <a:tc>
                  <a:txBody>
                    <a:bodyPr/>
                    <a:lstStyle/>
                    <a:p>
                      <a:pPr fontAlgn="b"/>
                      <a:r>
                        <a:rPr lang="en-US" sz="1300" b="0" i="0" u="none" strike="noStrike">
                          <a:solidFill>
                            <a:srgbClr val="000000"/>
                          </a:solidFill>
                          <a:effectLst/>
                          <a:latin typeface="Times" panose="02020603050405020304" pitchFamily="18" charset="0"/>
                        </a:rPr>
                        <a:t>Gender</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Male/ Female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2633858"/>
                  </a:ext>
                </a:extLst>
              </a:tr>
              <a:tr h="273482">
                <a:tc>
                  <a:txBody>
                    <a:bodyPr/>
                    <a:lstStyle/>
                    <a:p>
                      <a:pPr fontAlgn="b"/>
                      <a:r>
                        <a:rPr lang="en-US" sz="1300" b="0" i="0" u="none" strike="noStrike">
                          <a:solidFill>
                            <a:srgbClr val="000000"/>
                          </a:solidFill>
                          <a:effectLst/>
                          <a:latin typeface="Times" panose="02020603050405020304" pitchFamily="18" charset="0"/>
                        </a:rPr>
                        <a:t>Married</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Applicant married (Y/N)</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9972586"/>
                  </a:ext>
                </a:extLst>
              </a:tr>
              <a:tr h="273482">
                <a:tc>
                  <a:txBody>
                    <a:bodyPr/>
                    <a:lstStyle/>
                    <a:p>
                      <a:pPr fontAlgn="b"/>
                      <a:r>
                        <a:rPr lang="en-US" sz="1300" b="0" i="0" u="none" strike="noStrike">
                          <a:solidFill>
                            <a:srgbClr val="000000"/>
                          </a:solidFill>
                          <a:effectLst/>
                          <a:latin typeface="Times" panose="02020603050405020304" pitchFamily="18" charset="0"/>
                        </a:rPr>
                        <a:t>Dependents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dirty="0">
                          <a:solidFill>
                            <a:srgbClr val="000000"/>
                          </a:solidFill>
                          <a:effectLst/>
                          <a:latin typeface="Times" panose="02020603050405020304" pitchFamily="18" charset="0"/>
                        </a:rPr>
                        <a:t>Number of dependents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4653559"/>
                  </a:ext>
                </a:extLst>
              </a:tr>
              <a:tr h="477894">
                <a:tc>
                  <a:txBody>
                    <a:bodyPr/>
                    <a:lstStyle/>
                    <a:p>
                      <a:pPr fontAlgn="b"/>
                      <a:r>
                        <a:rPr lang="en-US" sz="1300" b="0" i="0" u="none" strike="noStrike">
                          <a:solidFill>
                            <a:srgbClr val="000000"/>
                          </a:solidFill>
                          <a:effectLst/>
                          <a:latin typeface="Times" panose="02020603050405020304" pitchFamily="18" charset="0"/>
                        </a:rPr>
                        <a:t>Education</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Applicant Education (Graduate/ Under Graduate)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0010599"/>
                  </a:ext>
                </a:extLst>
              </a:tr>
              <a:tr h="273482">
                <a:tc>
                  <a:txBody>
                    <a:bodyPr/>
                    <a:lstStyle/>
                    <a:p>
                      <a:pPr fontAlgn="b"/>
                      <a:r>
                        <a:rPr lang="en-US" sz="1300" b="0" i="0" u="none" strike="noStrike">
                          <a:solidFill>
                            <a:srgbClr val="000000"/>
                          </a:solidFill>
                          <a:effectLst/>
                          <a:latin typeface="Times" panose="02020603050405020304" pitchFamily="18" charset="0"/>
                        </a:rPr>
                        <a:t>Self_Employed</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dirty="0">
                          <a:solidFill>
                            <a:srgbClr val="000000"/>
                          </a:solidFill>
                          <a:effectLst/>
                          <a:latin typeface="Times" panose="02020603050405020304" pitchFamily="18" charset="0"/>
                        </a:rPr>
                        <a:t>Self employed (Y/N)</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8605922"/>
                  </a:ext>
                </a:extLst>
              </a:tr>
              <a:tr h="273482">
                <a:tc>
                  <a:txBody>
                    <a:bodyPr/>
                    <a:lstStyle/>
                    <a:p>
                      <a:pPr fontAlgn="b"/>
                      <a:r>
                        <a:rPr lang="en-US" sz="1300" b="0" i="0" u="none" strike="noStrike">
                          <a:solidFill>
                            <a:srgbClr val="000000"/>
                          </a:solidFill>
                          <a:effectLst/>
                          <a:latin typeface="Times" panose="02020603050405020304" pitchFamily="18" charset="0"/>
                        </a:rPr>
                        <a:t>ApplicantIncome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Applicant income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3604209"/>
                  </a:ext>
                </a:extLst>
              </a:tr>
              <a:tr h="349622">
                <a:tc>
                  <a:txBody>
                    <a:bodyPr/>
                    <a:lstStyle/>
                    <a:p>
                      <a:pPr fontAlgn="b"/>
                      <a:r>
                        <a:rPr lang="en-US" sz="1300" b="0" i="0" u="none" strike="noStrike">
                          <a:solidFill>
                            <a:srgbClr val="000000"/>
                          </a:solidFill>
                          <a:effectLst/>
                          <a:latin typeface="Times" panose="02020603050405020304" pitchFamily="18" charset="0"/>
                        </a:rPr>
                        <a:t>CoapplicantIncome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Coapplicant income</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5182453"/>
                  </a:ext>
                </a:extLst>
              </a:tr>
              <a:tr h="273482">
                <a:tc>
                  <a:txBody>
                    <a:bodyPr/>
                    <a:lstStyle/>
                    <a:p>
                      <a:pPr fontAlgn="b"/>
                      <a:r>
                        <a:rPr lang="en-US" sz="1300" b="0" i="0" u="none" strike="noStrike">
                          <a:solidFill>
                            <a:srgbClr val="000000"/>
                          </a:solidFill>
                          <a:effectLst/>
                          <a:latin typeface="Times" panose="02020603050405020304" pitchFamily="18" charset="0"/>
                        </a:rPr>
                        <a:t>LoanAmount</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Loan amount in thousands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3994465"/>
                  </a:ext>
                </a:extLst>
              </a:tr>
              <a:tr h="477894">
                <a:tc>
                  <a:txBody>
                    <a:bodyPr/>
                    <a:lstStyle/>
                    <a:p>
                      <a:pPr fontAlgn="b"/>
                      <a:r>
                        <a:rPr lang="en-US" sz="1300" b="0" i="0" u="none" strike="noStrike">
                          <a:solidFill>
                            <a:srgbClr val="000000"/>
                          </a:solidFill>
                          <a:effectLst/>
                          <a:latin typeface="Times" panose="02020603050405020304" pitchFamily="18" charset="0"/>
                        </a:rPr>
                        <a:t>Loan_Amount_Term</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Term of loan in months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53592333"/>
                  </a:ext>
                </a:extLst>
              </a:tr>
              <a:tr h="273482">
                <a:tc>
                  <a:txBody>
                    <a:bodyPr/>
                    <a:lstStyle/>
                    <a:p>
                      <a:pPr fontAlgn="b"/>
                      <a:r>
                        <a:rPr lang="en-US" sz="1300" b="0" i="0" u="none" strike="noStrike">
                          <a:solidFill>
                            <a:srgbClr val="000000"/>
                          </a:solidFill>
                          <a:effectLst/>
                          <a:latin typeface="Times" panose="02020603050405020304" pitchFamily="18" charset="0"/>
                        </a:rPr>
                        <a:t>Credit_History</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credit history meets guidelines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10849447"/>
                  </a:ext>
                </a:extLst>
              </a:tr>
              <a:tr h="273482">
                <a:tc>
                  <a:txBody>
                    <a:bodyPr/>
                    <a:lstStyle/>
                    <a:p>
                      <a:pPr fontAlgn="b"/>
                      <a:r>
                        <a:rPr lang="en-US" sz="1300" b="0" i="0" u="none" strike="noStrike">
                          <a:solidFill>
                            <a:srgbClr val="000000"/>
                          </a:solidFill>
                          <a:effectLst/>
                          <a:latin typeface="Times" panose="02020603050405020304" pitchFamily="18" charset="0"/>
                        </a:rPr>
                        <a:t>Property_Area</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a:solidFill>
                            <a:srgbClr val="000000"/>
                          </a:solidFill>
                          <a:effectLst/>
                          <a:latin typeface="Times" panose="02020603050405020304" pitchFamily="18" charset="0"/>
                        </a:rPr>
                        <a:t>Urban/ Semi Urban/ Rural</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791521"/>
                  </a:ext>
                </a:extLst>
              </a:tr>
              <a:tr h="273482">
                <a:tc>
                  <a:txBody>
                    <a:bodyPr/>
                    <a:lstStyle/>
                    <a:p>
                      <a:pPr fontAlgn="b"/>
                      <a:r>
                        <a:rPr lang="en-US" sz="1300" b="0" i="0" u="none" strike="noStrike">
                          <a:solidFill>
                            <a:srgbClr val="000000"/>
                          </a:solidFill>
                          <a:effectLst/>
                          <a:latin typeface="Times" panose="02020603050405020304" pitchFamily="18" charset="0"/>
                        </a:rPr>
                        <a:t>Loan_Status</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300" b="0" i="0" u="none" strike="noStrike" dirty="0">
                          <a:solidFill>
                            <a:srgbClr val="000000"/>
                          </a:solidFill>
                          <a:effectLst/>
                          <a:latin typeface="Times" panose="02020603050405020304" pitchFamily="18" charset="0"/>
                        </a:rPr>
                        <a:t>(Target) Loan approved (Y/N)</a:t>
                      </a:r>
                    </a:p>
                  </a:txBody>
                  <a:tcPr marL="66944" marR="66944" marT="33472" marB="3347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1416223"/>
                  </a:ext>
                </a:extLst>
              </a:tr>
            </a:tbl>
          </a:graphicData>
        </a:graphic>
      </p:graphicFrame>
      <p:pic>
        <p:nvPicPr>
          <p:cNvPr id="9" name="Picture 8">
            <a:extLst>
              <a:ext uri="{FF2B5EF4-FFF2-40B4-BE49-F238E27FC236}">
                <a16:creationId xmlns:a16="http://schemas.microsoft.com/office/drawing/2014/main" id="{6CAB1F53-1439-4246-A59B-909BC3885AF2}"/>
              </a:ext>
            </a:extLst>
          </p:cNvPr>
          <p:cNvPicPr>
            <a:picLocks noChangeAspect="1"/>
          </p:cNvPicPr>
          <p:nvPr/>
        </p:nvPicPr>
        <p:blipFill>
          <a:blip r:embed="rId2"/>
          <a:stretch>
            <a:fillRect/>
          </a:stretch>
        </p:blipFill>
        <p:spPr>
          <a:xfrm>
            <a:off x="922874" y="3649459"/>
            <a:ext cx="2055144" cy="1180319"/>
          </a:xfrm>
          <a:prstGeom prst="rect">
            <a:avLst/>
          </a:prstGeom>
        </p:spPr>
      </p:pic>
      <p:pic>
        <p:nvPicPr>
          <p:cNvPr id="14" name="Picture 13">
            <a:extLst>
              <a:ext uri="{FF2B5EF4-FFF2-40B4-BE49-F238E27FC236}">
                <a16:creationId xmlns:a16="http://schemas.microsoft.com/office/drawing/2014/main" id="{CC28BD8C-16BC-45AC-BDDF-F1E5AB25D67D}"/>
              </a:ext>
            </a:extLst>
          </p:cNvPr>
          <p:cNvPicPr>
            <a:picLocks noChangeAspect="1"/>
          </p:cNvPicPr>
          <p:nvPr/>
        </p:nvPicPr>
        <p:blipFill>
          <a:blip r:embed="rId3"/>
          <a:stretch>
            <a:fillRect/>
          </a:stretch>
        </p:blipFill>
        <p:spPr>
          <a:xfrm>
            <a:off x="2978018" y="3744524"/>
            <a:ext cx="4387785" cy="2467696"/>
          </a:xfrm>
          <a:prstGeom prst="rect">
            <a:avLst/>
          </a:prstGeom>
        </p:spPr>
      </p:pic>
    </p:spTree>
    <p:extLst>
      <p:ext uri="{BB962C8B-B14F-4D97-AF65-F5344CB8AC3E}">
        <p14:creationId xmlns:p14="http://schemas.microsoft.com/office/powerpoint/2010/main" val="407244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16E0692-CF59-4727-8294-9BC4E9612B49}"/>
              </a:ext>
            </a:extLst>
          </p:cNvPr>
          <p:cNvPicPr>
            <a:picLocks noGrp="1" noChangeAspect="1"/>
          </p:cNvPicPr>
          <p:nvPr>
            <p:ph idx="1"/>
          </p:nvPr>
        </p:nvPicPr>
        <p:blipFill>
          <a:blip r:embed="rId2"/>
          <a:stretch>
            <a:fillRect/>
          </a:stretch>
        </p:blipFill>
        <p:spPr>
          <a:xfrm>
            <a:off x="838200" y="1320864"/>
            <a:ext cx="2082800" cy="1519238"/>
          </a:xfrm>
        </p:spPr>
      </p:pic>
      <p:pic>
        <p:nvPicPr>
          <p:cNvPr id="11" name="Picture 10">
            <a:extLst>
              <a:ext uri="{FF2B5EF4-FFF2-40B4-BE49-F238E27FC236}">
                <a16:creationId xmlns:a16="http://schemas.microsoft.com/office/drawing/2014/main" id="{C9CBC2A3-88CC-4372-8288-64EF525D0F68}"/>
              </a:ext>
            </a:extLst>
          </p:cNvPr>
          <p:cNvPicPr>
            <a:picLocks noChangeAspect="1"/>
          </p:cNvPicPr>
          <p:nvPr/>
        </p:nvPicPr>
        <p:blipFill>
          <a:blip r:embed="rId3"/>
          <a:stretch>
            <a:fillRect/>
          </a:stretch>
        </p:blipFill>
        <p:spPr>
          <a:xfrm>
            <a:off x="823786" y="2960072"/>
            <a:ext cx="2082800" cy="1625924"/>
          </a:xfrm>
          <a:prstGeom prst="rect">
            <a:avLst/>
          </a:prstGeom>
        </p:spPr>
      </p:pic>
      <p:pic>
        <p:nvPicPr>
          <p:cNvPr id="6" name="Picture 5">
            <a:extLst>
              <a:ext uri="{FF2B5EF4-FFF2-40B4-BE49-F238E27FC236}">
                <a16:creationId xmlns:a16="http://schemas.microsoft.com/office/drawing/2014/main" id="{3CC0CCAC-E64D-4195-840C-E92B4B233707}"/>
              </a:ext>
            </a:extLst>
          </p:cNvPr>
          <p:cNvPicPr>
            <a:picLocks noChangeAspect="1"/>
          </p:cNvPicPr>
          <p:nvPr/>
        </p:nvPicPr>
        <p:blipFill>
          <a:blip r:embed="rId4"/>
          <a:stretch>
            <a:fillRect/>
          </a:stretch>
        </p:blipFill>
        <p:spPr>
          <a:xfrm>
            <a:off x="838200" y="4636319"/>
            <a:ext cx="2082800" cy="1627958"/>
          </a:xfrm>
          <a:prstGeom prst="rect">
            <a:avLst/>
          </a:prstGeom>
        </p:spPr>
      </p:pic>
      <p:pic>
        <p:nvPicPr>
          <p:cNvPr id="13" name="Picture 12">
            <a:extLst>
              <a:ext uri="{FF2B5EF4-FFF2-40B4-BE49-F238E27FC236}">
                <a16:creationId xmlns:a16="http://schemas.microsoft.com/office/drawing/2014/main" id="{9FAF21F6-A11A-4309-A8B1-9EC55CC7EF6A}"/>
              </a:ext>
            </a:extLst>
          </p:cNvPr>
          <p:cNvPicPr>
            <a:picLocks noChangeAspect="1"/>
          </p:cNvPicPr>
          <p:nvPr/>
        </p:nvPicPr>
        <p:blipFill>
          <a:blip r:embed="rId5"/>
          <a:stretch>
            <a:fillRect/>
          </a:stretch>
        </p:blipFill>
        <p:spPr>
          <a:xfrm>
            <a:off x="3049461" y="1394627"/>
            <a:ext cx="4246423" cy="3137207"/>
          </a:xfrm>
          <a:prstGeom prst="rect">
            <a:avLst/>
          </a:prstGeom>
        </p:spPr>
      </p:pic>
      <p:pic>
        <p:nvPicPr>
          <p:cNvPr id="14" name="Picture 13">
            <a:extLst>
              <a:ext uri="{FF2B5EF4-FFF2-40B4-BE49-F238E27FC236}">
                <a16:creationId xmlns:a16="http://schemas.microsoft.com/office/drawing/2014/main" id="{E2312ED9-FD45-4E90-A710-7BF69BF5F577}"/>
              </a:ext>
            </a:extLst>
          </p:cNvPr>
          <p:cNvPicPr>
            <a:picLocks noChangeAspect="1"/>
          </p:cNvPicPr>
          <p:nvPr/>
        </p:nvPicPr>
        <p:blipFill>
          <a:blip r:embed="rId6"/>
          <a:stretch>
            <a:fillRect/>
          </a:stretch>
        </p:blipFill>
        <p:spPr>
          <a:xfrm>
            <a:off x="7531624" y="1320864"/>
            <a:ext cx="3898900" cy="2331976"/>
          </a:xfrm>
          <a:prstGeom prst="rect">
            <a:avLst/>
          </a:prstGeom>
        </p:spPr>
      </p:pic>
      <p:pic>
        <p:nvPicPr>
          <p:cNvPr id="7" name="Picture 6">
            <a:extLst>
              <a:ext uri="{FF2B5EF4-FFF2-40B4-BE49-F238E27FC236}">
                <a16:creationId xmlns:a16="http://schemas.microsoft.com/office/drawing/2014/main" id="{79C57FEC-3C87-4F4E-89E5-B1E0C5AD184C}"/>
              </a:ext>
            </a:extLst>
          </p:cNvPr>
          <p:cNvPicPr>
            <a:picLocks noChangeAspect="1"/>
          </p:cNvPicPr>
          <p:nvPr/>
        </p:nvPicPr>
        <p:blipFill>
          <a:blip r:embed="rId7"/>
          <a:stretch>
            <a:fillRect/>
          </a:stretch>
        </p:blipFill>
        <p:spPr>
          <a:xfrm>
            <a:off x="7451725" y="3652840"/>
            <a:ext cx="2568575" cy="2613023"/>
          </a:xfrm>
          <a:prstGeom prst="rect">
            <a:avLst/>
          </a:prstGeom>
        </p:spPr>
      </p:pic>
      <p:pic>
        <p:nvPicPr>
          <p:cNvPr id="12" name="Picture 11">
            <a:extLst>
              <a:ext uri="{FF2B5EF4-FFF2-40B4-BE49-F238E27FC236}">
                <a16:creationId xmlns:a16="http://schemas.microsoft.com/office/drawing/2014/main" id="{9A574F10-E261-40F8-B0CA-CD2EBA90256A}"/>
              </a:ext>
            </a:extLst>
          </p:cNvPr>
          <p:cNvPicPr>
            <a:picLocks noChangeAspect="1"/>
          </p:cNvPicPr>
          <p:nvPr/>
        </p:nvPicPr>
        <p:blipFill>
          <a:blip r:embed="rId8"/>
          <a:stretch>
            <a:fillRect/>
          </a:stretch>
        </p:blipFill>
        <p:spPr>
          <a:xfrm>
            <a:off x="10091738" y="3703422"/>
            <a:ext cx="1257300" cy="1019498"/>
          </a:xfrm>
          <a:prstGeom prst="rect">
            <a:avLst/>
          </a:prstGeom>
        </p:spPr>
      </p:pic>
      <p:pic>
        <p:nvPicPr>
          <p:cNvPr id="9" name="Picture 8">
            <a:extLst>
              <a:ext uri="{FF2B5EF4-FFF2-40B4-BE49-F238E27FC236}">
                <a16:creationId xmlns:a16="http://schemas.microsoft.com/office/drawing/2014/main" id="{A262A323-EF1A-46A7-BE3B-53C295245AFC}"/>
              </a:ext>
            </a:extLst>
          </p:cNvPr>
          <p:cNvPicPr>
            <a:picLocks noChangeAspect="1"/>
          </p:cNvPicPr>
          <p:nvPr/>
        </p:nvPicPr>
        <p:blipFill>
          <a:blip r:embed="rId9"/>
          <a:stretch>
            <a:fillRect/>
          </a:stretch>
        </p:blipFill>
        <p:spPr>
          <a:xfrm>
            <a:off x="10091738" y="4722920"/>
            <a:ext cx="1257300" cy="1542943"/>
          </a:xfrm>
          <a:prstGeom prst="rect">
            <a:avLst/>
          </a:prstGeom>
        </p:spPr>
      </p:pic>
      <p:sp>
        <p:nvSpPr>
          <p:cNvPr id="2" name="Title 1">
            <a:extLst>
              <a:ext uri="{FF2B5EF4-FFF2-40B4-BE49-F238E27FC236}">
                <a16:creationId xmlns:a16="http://schemas.microsoft.com/office/drawing/2014/main" id="{3A6CFB4A-6736-4CC3-88EC-D78F9F54BAC1}"/>
              </a:ext>
            </a:extLst>
          </p:cNvPr>
          <p:cNvSpPr>
            <a:spLocks noGrp="1"/>
          </p:cNvSpPr>
          <p:nvPr>
            <p:ph type="title"/>
          </p:nvPr>
        </p:nvSpPr>
        <p:spPr>
          <a:xfrm>
            <a:off x="833438" y="388992"/>
            <a:ext cx="10515600" cy="731183"/>
          </a:xfrm>
        </p:spPr>
        <p:txBody>
          <a:bodyPr vert="horz" lIns="91440" tIns="45720" rIns="91440" bIns="45720" rtlCol="0" anchor="ctr">
            <a:normAutofit/>
          </a:bodyPr>
          <a:lstStyle/>
          <a:p>
            <a:r>
              <a:rPr lang="en-US" b="1" kern="1200" dirty="0">
                <a:solidFill>
                  <a:schemeClr val="tx1"/>
                </a:solidFill>
                <a:latin typeface="+mj-lt"/>
                <a:ea typeface="+mj-ea"/>
                <a:cs typeface="+mj-cs"/>
              </a:rPr>
              <a:t>Exploratory Data Analysis (EDA)</a:t>
            </a:r>
          </a:p>
        </p:txBody>
      </p:sp>
      <p:pic>
        <p:nvPicPr>
          <p:cNvPr id="15" name="Picture 14">
            <a:extLst>
              <a:ext uri="{FF2B5EF4-FFF2-40B4-BE49-F238E27FC236}">
                <a16:creationId xmlns:a16="http://schemas.microsoft.com/office/drawing/2014/main" id="{C1231824-0736-4D7B-A6B4-3F5A550D0B68}"/>
              </a:ext>
            </a:extLst>
          </p:cNvPr>
          <p:cNvPicPr>
            <a:picLocks noChangeAspect="1"/>
          </p:cNvPicPr>
          <p:nvPr/>
        </p:nvPicPr>
        <p:blipFill>
          <a:blip r:embed="rId10"/>
          <a:stretch>
            <a:fillRect/>
          </a:stretch>
        </p:blipFill>
        <p:spPr>
          <a:xfrm>
            <a:off x="3062427" y="4636319"/>
            <a:ext cx="4389298" cy="1701721"/>
          </a:xfrm>
          <a:prstGeom prst="rect">
            <a:avLst/>
          </a:prstGeom>
        </p:spPr>
      </p:pic>
    </p:spTree>
    <p:extLst>
      <p:ext uri="{BB962C8B-B14F-4D97-AF65-F5344CB8AC3E}">
        <p14:creationId xmlns:p14="http://schemas.microsoft.com/office/powerpoint/2010/main" val="26689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1F759-C62A-4DF2-8CD5-4DA64EAB05CB}"/>
              </a:ext>
            </a:extLst>
          </p:cNvPr>
          <p:cNvSpPr>
            <a:spLocks noGrp="1"/>
          </p:cNvSpPr>
          <p:nvPr>
            <p:ph type="title"/>
          </p:nvPr>
        </p:nvSpPr>
        <p:spPr>
          <a:xfrm>
            <a:off x="572492" y="632764"/>
            <a:ext cx="11018520" cy="677132"/>
          </a:xfrm>
        </p:spPr>
        <p:txBody>
          <a:bodyPr anchor="b">
            <a:normAutofit fontScale="90000"/>
          </a:bodyPr>
          <a:lstStyle/>
          <a:p>
            <a:r>
              <a:rPr lang="en-US" b="1" dirty="0"/>
              <a:t>Methodology - Data Preprocessing</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8601E-F1AD-4721-86FD-840846EF1ACE}"/>
              </a:ext>
            </a:extLst>
          </p:cNvPr>
          <p:cNvSpPr>
            <a:spLocks noGrp="1"/>
          </p:cNvSpPr>
          <p:nvPr>
            <p:ph idx="1"/>
          </p:nvPr>
        </p:nvSpPr>
        <p:spPr>
          <a:xfrm>
            <a:off x="572492" y="2230582"/>
            <a:ext cx="7103165" cy="3941696"/>
          </a:xfrm>
        </p:spPr>
        <p:txBody>
          <a:bodyPr anchor="t">
            <a:normAutofit/>
          </a:bodyPr>
          <a:lstStyle/>
          <a:p>
            <a:r>
              <a:rPr lang="en-US" sz="1800" dirty="0">
                <a:latin typeface="Times New Roman" panose="02020603050405020304" pitchFamily="18" charset="0"/>
                <a:cs typeface="Times New Roman" panose="02020603050405020304" pitchFamily="18" charset="0"/>
              </a:rPr>
              <a:t>The null values of categorical variables has been filled up with the modes of relevant fields.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loan amount null values have been filled up with the median value due to availability of outliers.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reduce the categorie</a:t>
            </a:r>
            <a:r>
              <a:rPr lang="en-US" sz="1800" dirty="0">
                <a:latin typeface="Times New Roman" panose="02020603050405020304" pitchFamily="18" charset="0"/>
                <a:ea typeface="Calibri" panose="020F0502020204030204" pitchFamily="34" charset="0"/>
                <a:cs typeface="Times New Roman" panose="02020603050405020304" pitchFamily="18" charset="0"/>
              </a:rPr>
              <a:t>s with low frequencies;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loan amount term variable has been grouped in 10-year groups. </a:t>
            </a:r>
          </a:p>
          <a:p>
            <a:r>
              <a:rPr lang="en-US" sz="1800" dirty="0">
                <a:latin typeface="Times New Roman" panose="02020603050405020304" pitchFamily="18" charset="0"/>
                <a:cs typeface="Times New Roman" panose="02020603050405020304" pitchFamily="18" charset="0"/>
              </a:rPr>
              <a:t>To improve the accuracy/precision of the model the categorical variables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Loan_Amount_Term_grp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Property_Area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Dependents) have been broken down into dummy variables.</a:t>
            </a:r>
          </a:p>
          <a:p>
            <a:r>
              <a:rPr lang="en-US" sz="1800" dirty="0">
                <a:latin typeface="Times New Roman" panose="02020603050405020304" pitchFamily="18" charset="0"/>
                <a:cs typeface="Times New Roman" panose="02020603050405020304" pitchFamily="18" charset="0"/>
              </a:rPr>
              <a:t>Definite set of X variables are selected by measuring the relationship within the dependent variables and among dependent and independent variable using correlation matrix.</a:t>
            </a:r>
          </a:p>
        </p:txBody>
      </p:sp>
      <p:pic>
        <p:nvPicPr>
          <p:cNvPr id="4" name="Picture 3">
            <a:extLst>
              <a:ext uri="{FF2B5EF4-FFF2-40B4-BE49-F238E27FC236}">
                <a16:creationId xmlns:a16="http://schemas.microsoft.com/office/drawing/2014/main" id="{0C79F39C-1D05-41BE-A0A1-A9CEF441DB78}"/>
              </a:ext>
            </a:extLst>
          </p:cNvPr>
          <p:cNvPicPr>
            <a:picLocks noChangeAspect="1"/>
          </p:cNvPicPr>
          <p:nvPr/>
        </p:nvPicPr>
        <p:blipFill rotWithShape="1">
          <a:blip r:embed="rId2"/>
          <a:srcRect l="11025" r="11772" b="2"/>
          <a:stretch/>
        </p:blipFill>
        <p:spPr>
          <a:xfrm>
            <a:off x="7675658" y="2093976"/>
            <a:ext cx="3941064" cy="4096512"/>
          </a:xfrm>
          <a:prstGeom prst="rect">
            <a:avLst/>
          </a:prstGeom>
        </p:spPr>
      </p:pic>
    </p:spTree>
    <p:extLst>
      <p:ext uri="{BB962C8B-B14F-4D97-AF65-F5344CB8AC3E}">
        <p14:creationId xmlns:p14="http://schemas.microsoft.com/office/powerpoint/2010/main" val="419838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C437F-83CA-41C2-93F4-80FBD5481F05}"/>
              </a:ext>
            </a:extLst>
          </p:cNvPr>
          <p:cNvSpPr>
            <a:spLocks noGrp="1"/>
          </p:cNvSpPr>
          <p:nvPr>
            <p:ph type="title"/>
          </p:nvPr>
        </p:nvSpPr>
        <p:spPr>
          <a:xfrm>
            <a:off x="669036" y="676656"/>
            <a:ext cx="10515600" cy="869315"/>
          </a:xfrm>
        </p:spPr>
        <p:txBody>
          <a:bodyPr>
            <a:normAutofit/>
          </a:bodyPr>
          <a:lstStyle/>
          <a:p>
            <a:r>
              <a:rPr lang="en-US" b="1" dirty="0"/>
              <a:t>Model Building</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25E53-A0EE-41F9-99BB-ACE2AEAAB996}"/>
              </a:ext>
            </a:extLst>
          </p:cNvPr>
          <p:cNvSpPr>
            <a:spLocks noGrp="1"/>
          </p:cNvSpPr>
          <p:nvPr>
            <p:ph idx="1"/>
          </p:nvPr>
        </p:nvSpPr>
        <p:spPr>
          <a:xfrm>
            <a:off x="669036" y="1827063"/>
            <a:ext cx="10684764" cy="4609247"/>
          </a:xfrm>
        </p:spPr>
        <p:txBody>
          <a:bodyPr>
            <a:normAutofit/>
          </a:bodyPr>
          <a:lstStyle/>
          <a:p>
            <a:r>
              <a:rPr lang="en-US" sz="1800" dirty="0">
                <a:latin typeface="Times New Roman" panose="02020603050405020304" pitchFamily="18" charset="0"/>
                <a:cs typeface="Times New Roman" panose="02020603050405020304" pitchFamily="18" charset="0"/>
              </a:rPr>
              <a:t>Problem : Binary Classification</a:t>
            </a:r>
          </a:p>
          <a:p>
            <a:r>
              <a:rPr lang="en-US" sz="1800" dirty="0">
                <a:latin typeface="Times New Roman" panose="02020603050405020304" pitchFamily="18" charset="0"/>
                <a:cs typeface="Times New Roman" panose="02020603050405020304" pitchFamily="18" charset="0"/>
              </a:rPr>
              <a:t>Machine Learning Methods tested - Logistic Regression, Decision Tree Classifier and Random Forest Classifier </a:t>
            </a:r>
          </a:p>
          <a:p>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Metric used for Model Comparison – Precision</a:t>
            </a:r>
          </a:p>
          <a:p>
            <a:r>
              <a:rPr lang="en-US" sz="1800" dirty="0">
                <a:solidFill>
                  <a:srgbClr val="000000"/>
                </a:solidFill>
                <a:effectLst/>
                <a:latin typeface="Calibri" panose="020F0502020204030204" pitchFamily="34" charset="0"/>
                <a:ea typeface="Calibri" panose="020F0502020204030204" pitchFamily="34" charset="0"/>
              </a:rPr>
              <a:t>Reason for using Precision- False positive values in the model output will represent the customers as credit worthy but in real world those customers don’t have an eligibility to pay back the loan. Which will be a cost to the company.</a:t>
            </a:r>
            <a:endParaRPr lang="en-US" sz="2200" dirty="0"/>
          </a:p>
        </p:txBody>
      </p:sp>
      <p:pic>
        <p:nvPicPr>
          <p:cNvPr id="4" name="Picture 3">
            <a:extLst>
              <a:ext uri="{FF2B5EF4-FFF2-40B4-BE49-F238E27FC236}">
                <a16:creationId xmlns:a16="http://schemas.microsoft.com/office/drawing/2014/main" id="{251CB332-80CF-4D55-A4AD-AED82226B769}"/>
              </a:ext>
            </a:extLst>
          </p:cNvPr>
          <p:cNvPicPr>
            <a:picLocks noChangeAspect="1"/>
          </p:cNvPicPr>
          <p:nvPr/>
        </p:nvPicPr>
        <p:blipFill>
          <a:blip r:embed="rId2"/>
          <a:stretch>
            <a:fillRect/>
          </a:stretch>
        </p:blipFill>
        <p:spPr>
          <a:xfrm>
            <a:off x="2954776" y="2560244"/>
            <a:ext cx="5944115" cy="1737511"/>
          </a:xfrm>
          <a:prstGeom prst="rect">
            <a:avLst/>
          </a:prstGeom>
        </p:spPr>
      </p:pic>
      <p:sp>
        <p:nvSpPr>
          <p:cNvPr id="5" name="Rectangle 2">
            <a:extLst>
              <a:ext uri="{FF2B5EF4-FFF2-40B4-BE49-F238E27FC236}">
                <a16:creationId xmlns:a16="http://schemas.microsoft.com/office/drawing/2014/main" id="{DC2B7A00-ED9B-4C04-BDC8-75C88F998F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7A219E13-565E-4D3D-8CBC-57F477E5B2D6}"/>
              </a:ext>
            </a:extLst>
          </p:cNvPr>
          <p:cNvPicPr>
            <a:picLocks noChangeAspect="1"/>
          </p:cNvPicPr>
          <p:nvPr/>
        </p:nvPicPr>
        <p:blipFill>
          <a:blip r:embed="rId3"/>
          <a:stretch>
            <a:fillRect/>
          </a:stretch>
        </p:blipFill>
        <p:spPr>
          <a:xfrm>
            <a:off x="3918013" y="5712410"/>
            <a:ext cx="4352925" cy="7239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3343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E3A0-8B71-4C4A-90C6-46C799E083C4}"/>
              </a:ext>
            </a:extLst>
          </p:cNvPr>
          <p:cNvSpPr>
            <a:spLocks noGrp="1"/>
          </p:cNvSpPr>
          <p:nvPr>
            <p:ph type="title"/>
          </p:nvPr>
        </p:nvSpPr>
        <p:spPr>
          <a:xfrm>
            <a:off x="838200" y="365125"/>
            <a:ext cx="10515600" cy="1325563"/>
          </a:xfrm>
        </p:spPr>
        <p:txBody>
          <a:bodyPr>
            <a:normAutofit/>
          </a:bodyPr>
          <a:lstStyle/>
          <a:p>
            <a:r>
              <a:rPr lang="en-US" dirty="0">
                <a:effectLst/>
                <a:latin typeface="Arial Narrow" panose="020B0606020202030204" pitchFamily="34" charset="0"/>
                <a:ea typeface="Calibri" panose="020F0502020204030204" pitchFamily="34" charset="0"/>
                <a:cs typeface="Times New Roman" panose="02020603050405020304" pitchFamily="18" charset="0"/>
              </a:rPr>
              <a:t>Result</a:t>
            </a:r>
            <a:endParaRPr lang="en-US"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956EAE-52C5-4CFF-9C46-823AE9CFE250}"/>
              </a:ext>
            </a:extLst>
          </p:cNvPr>
          <p:cNvSpPr>
            <a:spLocks noGrp="1"/>
          </p:cNvSpPr>
          <p:nvPr>
            <p:ph idx="1"/>
          </p:nvPr>
        </p:nvSpPr>
        <p:spPr>
          <a:xfrm>
            <a:off x="669036" y="1957403"/>
            <a:ext cx="10515600" cy="4251960"/>
          </a:xfrm>
        </p:spPr>
        <p:txBody>
          <a:bodyPr>
            <a:normAutofit/>
          </a:bodyPr>
          <a:lstStyle/>
          <a:p>
            <a:r>
              <a:rPr lang="en-US" sz="1800" u="sng" dirty="0">
                <a:solidFill>
                  <a:srgbClr val="000000"/>
                </a:solidFill>
                <a:latin typeface="Calibri" panose="020F0502020204030204" pitchFamily="34" charset="0"/>
              </a:rPr>
              <a:t>The finalized Model</a:t>
            </a:r>
          </a:p>
          <a:p>
            <a:endParaRPr lang="en-US" sz="1800" dirty="0">
              <a:latin typeface="Garamond" panose="02020404030301010803"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The finalized model consists of high precision and as well as high accuracy comparatively. </a:t>
            </a:r>
          </a:p>
          <a:p>
            <a:r>
              <a:rPr lang="en-US" sz="1800" dirty="0">
                <a:solidFill>
                  <a:srgbClr val="000000"/>
                </a:solidFill>
                <a:latin typeface="Calibri" panose="020F0502020204030204" pitchFamily="34" charset="0"/>
              </a:rPr>
              <a:t>Comparatively the Random forest Machine learning method is used as the best model for the problem to predict the eligibility of loan for the applicants.</a:t>
            </a:r>
          </a:p>
        </p:txBody>
      </p:sp>
      <p:pic>
        <p:nvPicPr>
          <p:cNvPr id="4" name="Picture 3">
            <a:extLst>
              <a:ext uri="{FF2B5EF4-FFF2-40B4-BE49-F238E27FC236}">
                <a16:creationId xmlns:a16="http://schemas.microsoft.com/office/drawing/2014/main" id="{F7B28525-69E0-4B13-8126-ECDA9947978E}"/>
              </a:ext>
            </a:extLst>
          </p:cNvPr>
          <p:cNvPicPr>
            <a:picLocks noChangeAspect="1"/>
          </p:cNvPicPr>
          <p:nvPr/>
        </p:nvPicPr>
        <p:blipFill>
          <a:blip r:embed="rId2"/>
          <a:stretch>
            <a:fillRect/>
          </a:stretch>
        </p:blipFill>
        <p:spPr>
          <a:xfrm>
            <a:off x="4144873" y="1957403"/>
            <a:ext cx="5944115" cy="536494"/>
          </a:xfrm>
          <a:prstGeom prst="rect">
            <a:avLst/>
          </a:prstGeom>
        </p:spPr>
      </p:pic>
      <p:pic>
        <p:nvPicPr>
          <p:cNvPr id="12" name="Picture 11">
            <a:extLst>
              <a:ext uri="{FF2B5EF4-FFF2-40B4-BE49-F238E27FC236}">
                <a16:creationId xmlns:a16="http://schemas.microsoft.com/office/drawing/2014/main" id="{773A88B5-56DA-451E-BD7D-5A4887526739}"/>
              </a:ext>
            </a:extLst>
          </p:cNvPr>
          <p:cNvPicPr>
            <a:picLocks noChangeAspect="1"/>
          </p:cNvPicPr>
          <p:nvPr/>
        </p:nvPicPr>
        <p:blipFill>
          <a:blip r:embed="rId3"/>
          <a:stretch>
            <a:fillRect/>
          </a:stretch>
        </p:blipFill>
        <p:spPr>
          <a:xfrm>
            <a:off x="1827276" y="3153748"/>
            <a:ext cx="8534400" cy="428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314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19233-1D7C-4489-8A74-1CC2F82E0BAD}"/>
              </a:ext>
            </a:extLst>
          </p:cNvPr>
          <p:cNvSpPr>
            <a:spLocks noGrp="1"/>
          </p:cNvSpPr>
          <p:nvPr>
            <p:ph type="title"/>
          </p:nvPr>
        </p:nvSpPr>
        <p:spPr>
          <a:xfrm>
            <a:off x="572493" y="238539"/>
            <a:ext cx="11018520" cy="1434415"/>
          </a:xfrm>
        </p:spPr>
        <p:txBody>
          <a:bodyPr anchor="b">
            <a:normAutofit/>
          </a:bodyPr>
          <a:lstStyle/>
          <a:p>
            <a:r>
              <a:rPr lang="en-US" dirty="0">
                <a:effectLst/>
                <a:latin typeface="Arial Narrow" panose="020B0606020202030204" pitchFamily="34" charset="0"/>
                <a:ea typeface="Calibri" panose="020F0502020204030204" pitchFamily="34" charset="0"/>
                <a:cs typeface="Times New Roman" panose="02020603050405020304" pitchFamily="18" charset="0"/>
              </a:rPr>
              <a:t>Conclusion</a:t>
            </a:r>
            <a:endParaRPr lang="en-US" dirty="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626E4-6C7C-4F8B-9152-5541F1756BDE}"/>
              </a:ext>
            </a:extLst>
          </p:cNvPr>
          <p:cNvSpPr>
            <a:spLocks noGrp="1"/>
          </p:cNvSpPr>
          <p:nvPr>
            <p:ph idx="1"/>
          </p:nvPr>
        </p:nvSpPr>
        <p:spPr>
          <a:xfrm>
            <a:off x="572493" y="2071316"/>
            <a:ext cx="6713552" cy="4119172"/>
          </a:xfrm>
        </p:spPr>
        <p:txBody>
          <a:bodyPr anchor="t">
            <a:normAutofit/>
          </a:bodyPr>
          <a:lstStyle/>
          <a:p>
            <a:r>
              <a:rPr lang="en-US" sz="1800" dirty="0">
                <a:solidFill>
                  <a:srgbClr val="000000"/>
                </a:solidFill>
                <a:latin typeface="Calibri" panose="020F0502020204030204" pitchFamily="34" charset="0"/>
              </a:rPr>
              <a:t>The finalized model is saved. </a:t>
            </a:r>
          </a:p>
          <a:p>
            <a:r>
              <a:rPr lang="en-US" sz="1800" dirty="0">
                <a:solidFill>
                  <a:srgbClr val="000000"/>
                </a:solidFill>
                <a:latin typeface="Calibri" panose="020F0502020204030204" pitchFamily="34" charset="0"/>
              </a:rPr>
              <a:t>This model will be used in an API which will give the predicted output where the customer is eligible for the loan or not once the customer details are provided. </a:t>
            </a:r>
          </a:p>
          <a:p>
            <a:r>
              <a:rPr lang="en-US" sz="1800" dirty="0">
                <a:solidFill>
                  <a:srgbClr val="000000"/>
                </a:solidFill>
                <a:latin typeface="Calibri" panose="020F0502020204030204" pitchFamily="34" charset="0"/>
              </a:rPr>
              <a:t>The loan process will be automated.</a:t>
            </a:r>
          </a:p>
          <a:p>
            <a:pPr marL="0" indent="0">
              <a:buNone/>
            </a:pPr>
            <a:endParaRPr lang="en-US" sz="1800" dirty="0">
              <a:solidFill>
                <a:srgbClr val="000000"/>
              </a:solidFill>
              <a:latin typeface="Calibri" panose="020F0502020204030204" pitchFamily="34" charset="0"/>
            </a:endParaRPr>
          </a:p>
          <a:p>
            <a:endParaRPr lang="en-US" sz="2200" dirty="0"/>
          </a:p>
        </p:txBody>
      </p:sp>
      <p:pic>
        <p:nvPicPr>
          <p:cNvPr id="4" name="Picture 3">
            <a:extLst>
              <a:ext uri="{FF2B5EF4-FFF2-40B4-BE49-F238E27FC236}">
                <a16:creationId xmlns:a16="http://schemas.microsoft.com/office/drawing/2014/main" id="{EA309758-9D8D-4FF5-9DBE-15C81904DB17}"/>
              </a:ext>
            </a:extLst>
          </p:cNvPr>
          <p:cNvPicPr>
            <a:picLocks noChangeAspect="1"/>
          </p:cNvPicPr>
          <p:nvPr/>
        </p:nvPicPr>
        <p:blipFill rotWithShape="1">
          <a:blip r:embed="rId2"/>
          <a:srcRect l="46021" r="12101"/>
          <a:stretch/>
        </p:blipFill>
        <p:spPr>
          <a:xfrm>
            <a:off x="7675658" y="2093976"/>
            <a:ext cx="3941064" cy="4096512"/>
          </a:xfrm>
          <a:prstGeom prst="rect">
            <a:avLst/>
          </a:prstGeom>
        </p:spPr>
      </p:pic>
    </p:spTree>
    <p:extLst>
      <p:ext uri="{BB962C8B-B14F-4D97-AF65-F5344CB8AC3E}">
        <p14:creationId xmlns:p14="http://schemas.microsoft.com/office/powerpoint/2010/main" val="3179604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612</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Narrow</vt:lpstr>
      <vt:lpstr>Calibri</vt:lpstr>
      <vt:lpstr>Calibri Light</vt:lpstr>
      <vt:lpstr>Garamond</vt:lpstr>
      <vt:lpstr>Times</vt:lpstr>
      <vt:lpstr>Times New Roman</vt:lpstr>
      <vt:lpstr>Wingdings</vt:lpstr>
      <vt:lpstr>Office Theme</vt:lpstr>
      <vt:lpstr>Loan Eligibility Prediction Machine Learning Model </vt:lpstr>
      <vt:lpstr>Introduction</vt:lpstr>
      <vt:lpstr>Problem Definition</vt:lpstr>
      <vt:lpstr>Data Extraction &amp; Tools used</vt:lpstr>
      <vt:lpstr>Exploratory Data Analysis (EDA)</vt:lpstr>
      <vt:lpstr>Methodology - Data Preprocessing</vt:lpstr>
      <vt:lpstr>Model Building</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 Machine Learning Model </dc:title>
  <dc:creator>Rashini Widanaarachchi</dc:creator>
  <cp:lastModifiedBy>Rashini Widanaarachchi</cp:lastModifiedBy>
  <cp:revision>1</cp:revision>
  <dcterms:created xsi:type="dcterms:W3CDTF">2021-11-22T18:42:51Z</dcterms:created>
  <dcterms:modified xsi:type="dcterms:W3CDTF">2021-11-23T07:34:31Z</dcterms:modified>
</cp:coreProperties>
</file>