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62000" y="3314150"/>
            <a:ext cx="10403142" cy="1938992"/>
          </a:xfrm>
          <a:prstGeom prst="rect">
            <a:avLst/>
          </a:prstGeom>
          <a:noFill/>
        </p:spPr>
        <p:txBody>
          <a:bodyPr wrap="square" lIns="91440" tIns="45720" rIns="91440" bIns="45720" rtlCol="0" anchor="t">
            <a:spAutoFit/>
          </a:bodyPr>
          <a:lstStyle/>
          <a:p>
            <a:r>
              <a:rPr lang="en-US" sz="2400" dirty="0"/>
              <a:t>STUDENT NAME: RASHITHA BANU S</a:t>
            </a:r>
          </a:p>
          <a:p>
            <a:r>
              <a:rPr lang="en-US" sz="2400" dirty="0"/>
              <a:t>REGISTER NO AND NMID: 2422K0951/DF28350ED4C5B68977F4D07915810DE</a:t>
            </a:r>
            <a:endParaRPr lang="en-US" sz="2400" dirty="0">
              <a:cs typeface="Calibri"/>
            </a:endParaRPr>
          </a:p>
          <a:p>
            <a:r>
              <a:rPr lang="en-US" sz="2400" dirty="0"/>
              <a:t>DEPARTMENT: BSC.COMPUTER SCIENCE</a:t>
            </a:r>
          </a:p>
          <a:p>
            <a:r>
              <a:rPr lang="en-US" sz="2400" dirty="0"/>
              <a:t>COLLEGE: TIRUPPUR KUMARAN COLLEGE FOR WOMEN/BHARATHIYAR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1000027235.png"/>
          <p:cNvPicPr>
            <a:picLocks noChangeAspect="1"/>
          </p:cNvPicPr>
          <p:nvPr/>
        </p:nvPicPr>
        <p:blipFill>
          <a:blip r:embed="rId3" cstate="print"/>
          <a:srcRect t="10606" r="5361" b="5510"/>
          <a:stretch>
            <a:fillRect/>
          </a:stretch>
        </p:blipFill>
        <p:spPr>
          <a:xfrm>
            <a:off x="2667000" y="1295400"/>
            <a:ext cx="5493657" cy="52439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id="{AA284297-43AC-E660-A56A-FB4F212F0BFA}"/>
              </a:ext>
            </a:extLst>
          </p:cNvPr>
          <p:cNvSpPr txBox="1"/>
          <p:nvPr/>
        </p:nvSpPr>
        <p:spPr>
          <a:xfrm>
            <a:off x="1066799" y="1137572"/>
            <a:ext cx="7848602" cy="4616648"/>
          </a:xfrm>
          <a:prstGeom prst="rect">
            <a:avLst/>
          </a:prstGeom>
          <a:noFill/>
        </p:spPr>
        <p:txBody>
          <a:bodyPr wrap="square">
            <a:spAutoFit/>
          </a:bodyPr>
          <a:lstStyle/>
          <a:p>
            <a:pPr>
              <a:buNone/>
            </a:pPr>
            <a:r>
              <a:rPr lang="en-US" sz="1400" dirty="0"/>
              <a:t>The Cybersecurity Portfolio Website successfully provides a professional digital platform to showcase my skills, projects, and knowledge in the field of cybersecurity. By using HTML, CSS, and JavaScript, the portfolio combines a clean design with interactive functionality, such as the Password Strength Checker, which demonstrates practical cybersecurity awareness.</a:t>
            </a:r>
          </a:p>
          <a:p>
            <a:pPr>
              <a:buNone/>
            </a:pPr>
            <a:br>
              <a:rPr lang="en-US" sz="1400" dirty="0"/>
            </a:br>
            <a:endParaRPr lang="en-US" sz="1400" dirty="0"/>
          </a:p>
          <a:p>
            <a:pPr>
              <a:buNone/>
            </a:pPr>
            <a:r>
              <a:rPr lang="en-US" sz="1400" dirty="0"/>
              <a:t>This project highlights the importance of having an online presence in today’s competitive environment, especially in technical fields like cybersecurity. Recruiters, mentors, and peers can easily access information about my expertise, projects, and achievements through this portfolio.</a:t>
            </a:r>
          </a:p>
          <a:p>
            <a:pPr>
              <a:buNone/>
            </a:pPr>
            <a:br>
              <a:rPr lang="en-US" sz="1400" dirty="0"/>
            </a:br>
            <a:endParaRPr lang="en-US" sz="1400" dirty="0"/>
          </a:p>
          <a:p>
            <a:pPr>
              <a:buNone/>
            </a:pPr>
            <a:r>
              <a:rPr lang="en-US" sz="1400" dirty="0"/>
              <a:t>The website is responsive, user-friendly, and engaging, ensuring accessibility across devices. It not only serves as a personal branding tool but also as a foundation for adding more advanced cybersecurity projects in the future.</a:t>
            </a:r>
          </a:p>
          <a:p>
            <a:pPr>
              <a:buNone/>
            </a:pPr>
            <a:br>
              <a:rPr lang="en-US" sz="1400" dirty="0"/>
            </a:br>
            <a:endParaRPr lang="en-US" sz="1400" dirty="0"/>
          </a:p>
          <a:p>
            <a:pPr>
              <a:buNone/>
            </a:pPr>
            <a:r>
              <a:rPr lang="en-US" sz="1400" dirty="0"/>
              <a:t>In conclusion, this project has helped strengthen both my web development and cybersecurity presentation skills, while providing a long-term resource to support career growth in the cybersecurity domain.</a:t>
            </a:r>
          </a:p>
          <a:p>
            <a:pPr>
              <a:buNone/>
            </a:pPr>
            <a:br>
              <a:rPr lang="en-US" sz="1400" dirty="0"/>
            </a:br>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2133600" y="2133600"/>
            <a:ext cx="6934200" cy="646331"/>
          </a:xfrm>
          <a:prstGeom prst="rect">
            <a:avLst/>
          </a:prstGeom>
          <a:noFill/>
        </p:spPr>
        <p:txBody>
          <a:bodyPr wrap="square" rtlCol="0">
            <a:spAutoFit/>
          </a:bodyPr>
          <a:lstStyle/>
          <a:p>
            <a:r>
              <a:rPr lang="en-US" sz="3600" b="1" dirty="0"/>
              <a:t>MY CYBER SECURITY PORTFOLO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600200" y="2209800"/>
            <a:ext cx="5943600" cy="3416320"/>
          </a:xfrm>
          <a:prstGeom prst="rect">
            <a:avLst/>
          </a:prstGeom>
          <a:noFill/>
        </p:spPr>
        <p:txBody>
          <a:bodyPr wrap="square" rtlCol="0">
            <a:spAutoFit/>
          </a:bodyPr>
          <a:lstStyle/>
          <a:p>
            <a:r>
              <a:rPr lang="en-US" sz="2400" dirty="0"/>
              <a:t>In today’s competitive cyber security field, professionals and learners need a digital platform to showcase their skills, projects, and expertise. Many resumes fail to highlight practical knowledge in areas like ethical hacking, penetration testing, and network defense. Without an interactive portfolio, recruiters and peers may not recognize a candidate’s true capabilities.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914400" y="1676400"/>
            <a:ext cx="7848600" cy="4781550"/>
          </a:xfrm>
          <a:prstGeom prst="rect">
            <a:avLst/>
          </a:prstGeom>
          <a:noFill/>
        </p:spPr>
        <p:txBody>
          <a:bodyPr wrap="square" rtlCol="0">
            <a:spAutoFit/>
          </a:bodyPr>
          <a:lstStyle/>
          <a:p>
            <a:r>
              <a:rPr lang="en-US" dirty="0"/>
              <a:t>The Cyber security Portfolio Website is a personal digital platform designed to showcase my skills, projects, and knowledge in the field of cyber security. It is built using HTML, CSS, and JavaScript with a modern dark theme UI.</a:t>
            </a:r>
          </a:p>
          <a:p>
            <a:br>
              <a:rPr lang="en-US" dirty="0"/>
            </a:br>
            <a:endParaRPr lang="en-US" dirty="0"/>
          </a:p>
          <a:p>
            <a:r>
              <a:rPr lang="en-US" dirty="0"/>
              <a:t>The website includes the following sections:</a:t>
            </a:r>
          </a:p>
          <a:p>
            <a:br>
              <a:rPr lang="en-US" dirty="0"/>
            </a:br>
            <a:endParaRPr lang="en-US" dirty="0"/>
          </a:p>
          <a:p>
            <a:r>
              <a:rPr lang="en-US" dirty="0"/>
              <a:t>About Me – Introduction and career goals in cyber security.</a:t>
            </a:r>
          </a:p>
          <a:p>
            <a:br>
              <a:rPr lang="en-US" dirty="0"/>
            </a:br>
            <a:endParaRPr lang="en-US" dirty="0"/>
          </a:p>
          <a:p>
            <a:r>
              <a:rPr lang="en-US" dirty="0"/>
              <a:t>Projects – Displays practical projects, such as a Password Strength Checker (implemented with JavaScript) and descriptions of network security tools.</a:t>
            </a:r>
          </a:p>
          <a:p>
            <a:br>
              <a:rPr lang="en-US" dirty="0"/>
            </a:br>
            <a:endParaRPr lang="en-US" dirty="0"/>
          </a:p>
          <a:p>
            <a:r>
              <a:rPr lang="en-US" dirty="0"/>
              <a:t>Skills – Lists core cyber security and programming skills like penetration testing, ethical hacking, and risk assessment.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762000" y="1828800"/>
            <a:ext cx="9906000" cy="3970318"/>
          </a:xfrm>
          <a:prstGeom prst="rect">
            <a:avLst/>
          </a:prstGeom>
          <a:noFill/>
        </p:spPr>
        <p:txBody>
          <a:bodyPr wrap="square" rtlCol="0">
            <a:spAutoFit/>
          </a:bodyPr>
          <a:lstStyle/>
          <a:p>
            <a:r>
              <a:rPr lang="en-US" dirty="0"/>
              <a:t>1. Recruiters / Employers</a:t>
            </a:r>
          </a:p>
          <a:p>
            <a:r>
              <a:rPr lang="en-US" dirty="0"/>
              <a:t>      They can view the portfolio to assess cyber security knowledge, projects, and skills before offering internships or job opportunities.</a:t>
            </a:r>
          </a:p>
          <a:p>
            <a:r>
              <a:rPr lang="en-US" dirty="0"/>
              <a:t>2. Peers &amp; Mentors</a:t>
            </a:r>
          </a:p>
          <a:p>
            <a:r>
              <a:rPr lang="en-US" dirty="0"/>
              <a:t>     Fellow students, colleagues, and mentors can explore the projects to provide feedback, collaboration, or learning support.</a:t>
            </a:r>
          </a:p>
          <a:p>
            <a:r>
              <a:rPr lang="en-US" dirty="0"/>
              <a:t>3. Clients (if freelancing)</a:t>
            </a:r>
          </a:p>
          <a:p>
            <a:r>
              <a:rPr lang="en-US" dirty="0"/>
              <a:t>    Potential clients can see cyber security services (like penetration testing, vulnerability assessment) and decide to hire.</a:t>
            </a:r>
          </a:p>
          <a:p>
            <a:r>
              <a:rPr lang="en-US" dirty="0"/>
              <a:t>4. The Developer (Yourself)</a:t>
            </a:r>
          </a:p>
          <a:p>
            <a:r>
              <a:rPr lang="en-US" dirty="0"/>
              <a:t>    You use the portfolio as a personal branding tool to track your projects, showcase growth, and maintain a digital resume.</a:t>
            </a:r>
          </a:p>
          <a:p>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6674"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895600" y="1524000"/>
            <a:ext cx="6096000" cy="1477328"/>
          </a:xfrm>
          <a:prstGeom prst="rect">
            <a:avLst/>
          </a:prstGeom>
        </p:spPr>
        <p:txBody>
          <a:bodyPr>
            <a:spAutoFit/>
          </a:bodyPr>
          <a:lstStyle/>
          <a:p>
            <a:r>
              <a:rPr lang="en-US" dirty="0"/>
              <a:t> Tools Used</a:t>
            </a:r>
          </a:p>
          <a:p>
            <a:r>
              <a:rPr lang="en-US" dirty="0"/>
              <a:t> 1. HTML5 – For structuring the content of the website.</a:t>
            </a:r>
          </a:p>
          <a:p>
            <a:r>
              <a:rPr lang="en-US" dirty="0"/>
              <a:t> 2. CSS3 – For styling, layout design, and responsive UI.</a:t>
            </a:r>
          </a:p>
          <a:p>
            <a:r>
              <a:rPr lang="en-US" dirty="0"/>
              <a:t> 3. JavaScript (ES6) – For adding interactivity (e.g., password strength checker</a:t>
            </a:r>
          </a:p>
        </p:txBody>
      </p:sp>
      <p:pic>
        <p:nvPicPr>
          <p:cNvPr id="1025" name="Picture 1" descr="⚙️">
            <a:extLst>
              <a:ext uri="{FF2B5EF4-FFF2-40B4-BE49-F238E27FC236}">
                <a16:creationId xmlns:a16="http://schemas.microsoft.com/office/drawing/2014/main" id="{8E85C14D-9D12-4CB3-D4E0-CA5E71A45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22A54C83-A321-21B0-6F76-AE02CCB86D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5">
            <a:extLst>
              <a:ext uri="{FF2B5EF4-FFF2-40B4-BE49-F238E27FC236}">
                <a16:creationId xmlns:a16="http://schemas.microsoft.com/office/drawing/2014/main" id="{2ACCAE6A-A503-3816-85B0-EE5DCC133156}"/>
              </a:ext>
            </a:extLst>
          </p:cNvPr>
          <p:cNvSpPr>
            <a:spLocks noChangeArrowheads="1"/>
          </p:cNvSpPr>
          <p:nvPr/>
        </p:nvSpPr>
        <p:spPr bwMode="auto">
          <a:xfrm>
            <a:off x="74295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32388A86-4DDD-C70B-820F-844D1D303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776287"/>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2">
            <a:extLst>
              <a:ext uri="{FF2B5EF4-FFF2-40B4-BE49-F238E27FC236}">
                <a16:creationId xmlns:a16="http://schemas.microsoft.com/office/drawing/2014/main" id="{33524F34-F5F5-DF8E-255D-5F7FF19BEB4C}"/>
              </a:ext>
            </a:extLst>
          </p:cNvPr>
          <p:cNvSpPr>
            <a:spLocks noChangeArrowheads="1"/>
          </p:cNvSpPr>
          <p:nvPr/>
        </p:nvSpPr>
        <p:spPr bwMode="auto">
          <a:xfrm rot="10800000" flipV="1">
            <a:off x="2895600" y="3059436"/>
            <a:ext cx="4113276"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Techniques Applied</a:t>
            </a: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Responsive Web Design – Ensures the </a:t>
            </a:r>
            <a:r>
              <a:rPr kumimoji="0" lang="en-US" altLang="en-US" sz="2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website works on desktop, tablet, and mobile devices.</a:t>
            </a: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2. Dark Theme UI – Professional look that aligns with the cybersecurity theme.</a:t>
            </a: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3. Navigation &amp; Linking – Smooth movement between sections (About, Projects, Skills, Contact).</a:t>
            </a: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4. Interactive JavaScript Function – Password Strength Checker for demonstrating cybersecurity awareness</a:t>
            </a: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5. Modular Design – Divided into sections (cards for projects, lists for skills) for clarity.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B10DF128-8C17-DCDD-1A87-9D64C0B8E5A0}"/>
              </a:ext>
            </a:extLst>
          </p:cNvPr>
          <p:cNvSpPr>
            <a:spLocks noChangeArrowheads="1"/>
          </p:cNvSpPr>
          <p:nvPr/>
        </p:nvSpPr>
        <p:spPr bwMode="auto">
          <a:xfrm>
            <a:off x="701674" y="1045788"/>
            <a:ext cx="7146925"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design of the Cybersecurity Portfolio Website follows a clean, professional, and user-friendly structure with a dark theme, which reflects the cybersecurity domain.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Overall Layout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Header Section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Contains the portfolio title (“My Cybersecurity Portfolio”).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Includes a navigation bar with links to different sections: About, Projects, Skills, Contact.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Main Body (Sections)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About 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 short introduction describing career goals and interest in cybersecurity.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2. Projects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Showcases projects with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Includes an interactive Password Strength Checker built using JavaScript.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3. Skills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 list of cybersecurity and programming skills (Ethical Hacking, Penetration Testing, Python,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4. Contact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Contact details with Email, LinkedIn, and GitHub profile links.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Footer Section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Displays copyright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2. Design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Theme: Dark background with contrasting highlight colors (#58a6ff for headings, white/grey text for readability).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Cards: Each project and skill set is shown inside a “card” (box with border and rounded edges).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Buttons: Used for interactivity (e.g., “Try Demo” in projects).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Hover Effects: Navigation links and buttons change color when hovered for be).</a:t>
            </a:r>
            <a:r>
              <a:rPr kumimoji="0" lang="en-US" altLang="en-US" sz="800" b="0" i="0" u="none" strike="noStrike" cap="none" normalizeH="0" baseline="0" dirty="0">
                <a:ln>
                  <a:noFill/>
                </a:ln>
                <a:solidFill>
                  <a:schemeClr val="tx1"/>
                </a:solidFill>
                <a:effectLst/>
                <a:latin typeface="Arial" panose="020B0604020202020204" pitchFamily="34" charset="0"/>
              </a:rPr>
              <a:t>      </a:t>
            </a:r>
          </a:p>
        </p:txBody>
      </p:sp>
      <p:pic>
        <p:nvPicPr>
          <p:cNvPr id="2050" name="Picture 2">
            <a:extLst>
              <a:ext uri="{FF2B5EF4-FFF2-40B4-BE49-F238E27FC236}">
                <a16:creationId xmlns:a16="http://schemas.microsoft.com/office/drawing/2014/main" id="{48B01A72-0766-36BD-9DFD-D301CECE2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13808075"/>
            <a:ext cx="381000" cy="38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3B2C3947-9B28-0D32-1286-01220A345EFB}"/>
              </a:ext>
            </a:extLst>
          </p:cNvPr>
          <p:cNvSpPr>
            <a:spLocks noChangeArrowheads="1"/>
          </p:cNvSpPr>
          <p:nvPr/>
        </p:nvSpPr>
        <p:spPr bwMode="auto">
          <a:xfrm rot="10800000" flipV="1">
            <a:off x="755332" y="1418840"/>
            <a:ext cx="7017068"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Key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Professional Portfolio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Sections for About, Projects, Skills, and Contact to organize information clearly.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2. Dark Theme UI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Cybersecurity-inspired design with a modern and professional look.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3. Responsive Design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website automatically adjusts to desktops, tablets, and mobile devices.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4. Interactive Password Strength Checker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 mini cybersecurity demo built with JavaScript.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Allows users to test their password strength (Weak / Medium / Strong).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5. Smooth Navigation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Navigation bar for quick access to all sections.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Hover effects for better user interaction.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6. Contact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Easy access to Email, LinkedIn, and GitHub links for networking.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7. Project Highlights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Dedicated space to showcase cybersecurity projects with descriptions.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      </a:t>
            </a:r>
          </a:p>
        </p:txBody>
      </p:sp>
      <p:pic>
        <p:nvPicPr>
          <p:cNvPr id="3074" name="Picture 2">
            <a:extLst>
              <a:ext uri="{FF2B5EF4-FFF2-40B4-BE49-F238E27FC236}">
                <a16:creationId xmlns:a16="http://schemas.microsoft.com/office/drawing/2014/main" id="{F10E4EE9-D9FE-F6AE-763F-2F43E15BC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10104438"/>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EE5EA1B-113A-1FC0-A9A0-0C676ED49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0256838"/>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
            <a:extLst>
              <a:ext uri="{FF2B5EF4-FFF2-40B4-BE49-F238E27FC236}">
                <a16:creationId xmlns:a16="http://schemas.microsoft.com/office/drawing/2014/main" id="{45FB553B-B5F0-7B83-C87B-EC5767D7E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E2879033-843B-04D4-811B-D44825EE6ECB}"/>
              </a:ext>
            </a:extLst>
          </p:cNvPr>
          <p:cNvSpPr>
            <a:spLocks noChangeArrowheads="1"/>
          </p:cNvSpPr>
          <p:nvPr/>
        </p:nvSpPr>
        <p:spPr bwMode="auto">
          <a:xfrm rot="10800000" flipV="1">
            <a:off x="729612" y="4187687"/>
            <a:ext cx="78613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Functionality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User Navigation: Visitors can click on navigation links (About, Projects, Skills, Contact) to directly access sections.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Password Checker Demo: Users can input a password and instantly see its strength evaluated based on length, uppercase letters, numbers, and special characters.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Project Display: Shows cybersecurity tools and research projects to highlight practical knowledge.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Skills List: Displays both technical (cybersecurity, penetration testing) and programming skills.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Contact Links: Visitors can click to directly email or visit LinkedIn/GitHub profiles.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TotalTime>
  <Words>1155</Words>
  <Application>Microsoft Office PowerPoint</Application>
  <PresentationFormat>Widescreen</PresentationFormat>
  <Paragraphs>147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beulah jesus</cp:lastModifiedBy>
  <cp:revision>36</cp:revision>
  <dcterms:created xsi:type="dcterms:W3CDTF">2024-03-29T15:07:22Z</dcterms:created>
  <dcterms:modified xsi:type="dcterms:W3CDTF">2025-08-29T14:18:37Z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