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071" y="4161000"/>
            <a:ext cx="6561253" cy="40424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421" y="4144216"/>
            <a:ext cx="5927085" cy="21772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90" y="4175681"/>
            <a:ext cx="6281724" cy="21041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47" y="4102199"/>
            <a:ext cx="6372048" cy="181417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496" y="3195447"/>
            <a:ext cx="6774253" cy="41381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02177"/>
            <a:ext cx="7556500" cy="42890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637" y="4568073"/>
            <a:ext cx="5970567" cy="150701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037" y="3371215"/>
            <a:ext cx="6384716" cy="37331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651" y="4095951"/>
            <a:ext cx="6343266" cy="217184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127" y="4307476"/>
            <a:ext cx="6370872" cy="18159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16148"/>
            <a:ext cx="7556500" cy="4261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724626"/>
            <a:ext cx="6661031" cy="290637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893" y="4344763"/>
            <a:ext cx="5836795" cy="164681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763" y="4438080"/>
            <a:ext cx="5732275" cy="169796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059" y="3415919"/>
            <a:ext cx="6302121" cy="363473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921" y="4237867"/>
            <a:ext cx="5663843" cy="170905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663" y="4106057"/>
            <a:ext cx="6522027" cy="182652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122" y="3519235"/>
            <a:ext cx="6040848" cy="33793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731" y="4299341"/>
            <a:ext cx="6167384" cy="1461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686" y="3380740"/>
            <a:ext cx="6498439" cy="37219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562" y="4376103"/>
            <a:ext cx="6307000" cy="17329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164" y="4193417"/>
            <a:ext cx="6139204" cy="1865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59" y="3412613"/>
            <a:ext cx="6759433" cy="37587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504" y="3410427"/>
            <a:ext cx="6802420" cy="39118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97" y="4326613"/>
            <a:ext cx="6456261" cy="18490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2023-10-04T00:07:29Z</dcterms:created>
  <dcterms:modified xsi:type="dcterms:W3CDTF">2023-10-04T00:07:29Z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2023-10-03T00:00:00Z</vt:filetime>
  </property>
  <property fmtid="{D5CDD505-2E9C-101B-9397-08002B2CF9AE}" pid="3" name="LastSaved">
    <vt:filetime>2023-10-04T00:00:00Z</vt:filetime>
  </property>
</Properties>
</file>