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BE4-BFA6-428F-9DBA-FB4E6F56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834527-B91C-46B1-A007-B4AC7C76A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8B880-0F85-4757-9CF1-A3D0A3A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1411E-E375-47BF-8A3D-98D81039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D2871-091D-4141-B732-359AB4BF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4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C4D2B-48F3-437A-83FB-125ED3D9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5490A9-37DD-49F3-9EDA-3047D577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3D1D4-E2FF-4339-A0CA-C208AB7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19FD7-5C7E-43D2-8D06-A105DA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611FF-FD40-4D86-AAE7-F0349992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9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6B6FA1-A4DB-4481-87C3-E3B105394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488921-1E02-4988-A6CE-8446C585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894A0-B264-4542-A1F0-8875982D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761FE-27DA-4824-BD5B-A6E61F5F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A9C4D-F79A-43BF-93D8-3CE3F7A1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555D0-3DCA-4322-B8FF-3D9C3C57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A6175-6792-4D33-A41B-711A951C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D418E-21D9-46B6-BB52-EAD79A31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1304A-8DAF-4438-974F-0678105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F2DED-176C-43AA-93A2-38469A56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6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979BD-D0A8-43ED-B6B3-956895E0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8483C8-74E8-412E-9EE0-E5BBA48D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128A0-44D0-4D79-A760-EB9CB14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D162A-A974-4CDC-8753-369A3AC2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7F435A-3E80-4D41-957F-B39F1A3A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C96BA-1270-4C8D-B36A-2794491A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8E074-74AF-428F-B844-79E642B5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E080-C858-4B78-9640-C9938333B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EC233-033B-4B55-8FFB-302015BE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E952C-C403-4F12-8EEB-B83145B9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0264B5-C05C-4A68-9581-618F34D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9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38627-9213-40B7-A957-66DBD82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388C6F-6032-412B-8AD2-C4A3D22C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DDAE90-B943-4C60-8021-0F5BF695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140A1-2175-478C-AB7A-6F9EB7DA8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0C3ADD-138D-4139-9C38-273EA2D9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592234-39A8-4499-8BD2-32A30CEB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EF54E4-8AC4-42C7-A4DC-10E4AEBB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6B855C-F740-4245-B58E-518EFF74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FBAA7-6FE3-4FDA-964A-A4ED5A21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9CB0E8-7D9F-4F06-806A-797FE0B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925CF2-013B-41E2-B3FE-84493743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657F9C-C71F-4EB3-90F4-1F55C68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023968-61BD-406A-84C2-E3DA7404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FAE1FD-C0A5-46A7-8080-2D31570E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5C657-EDBA-4EFC-A4D9-77EFFC97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F51FC-BB8F-4FCB-8FE6-D360BF3D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51B41-44EC-4BA2-BF79-E201FBB7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8D74EE-A509-4B92-86C2-698BA38C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FC9B2-8D4E-4DE3-A898-921CD47E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32883-BD9B-4A60-8C8B-7675C094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2A7035-7057-4E5B-B920-86E3E916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9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0F9AD-4301-46EE-8167-04920539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66FCD9-2B6E-40DF-AEAF-9746C554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FE19A-4ACB-4EE6-8FB9-A05FEDE7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5D60B2-CA39-4CE5-804D-32FC80F2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FE3526-1D74-4F74-AD06-D82DD69D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73935C-75CE-4505-91B3-33B0C5E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4420-434F-4DA6-940A-1043AC9A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FF3462-CE74-462B-812D-61D92D54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DAC84-9700-4FDC-8E2A-08E4C145E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98556-F977-4ABA-92B0-8247B0BEE94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55B6ED-9DF8-41FD-BF24-7839722E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435E-4CE3-460D-B42B-C2F4DCA9F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C980-1BBF-41E8-B1F9-29F34ADBA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9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41ECC8-DFF3-46C8-A536-3411472E7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Keleti" pitchFamily="2" charset="-52"/>
                <a:ea typeface="monogram" panose="02000609000000000000" pitchFamily="50" charset="0"/>
              </a:rPr>
              <a:t>Игра на </a:t>
            </a:r>
            <a:r>
              <a:rPr lang="en-US" sz="2800" dirty="0" err="1">
                <a:latin typeface="Keleti" pitchFamily="2" charset="-52"/>
                <a:ea typeface="monogram" panose="02000609000000000000" pitchFamily="50" charset="0"/>
              </a:rPr>
              <a:t>pygame</a:t>
            </a:r>
            <a:endParaRPr lang="ru-RU" sz="2800" dirty="0">
              <a:latin typeface="Keleti" pitchFamily="2" charset="-52"/>
              <a:ea typeface="monogram" panose="02000609000000000000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6D0EF5-FF33-410C-82AB-A29A4AF9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846425"/>
            <a:ext cx="6501587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Проигрыш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108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При смерти игрока, текущий уровень перезапустится, показатели вернутся к прежним значениям.</a:t>
            </a:r>
          </a:p>
        </p:txBody>
      </p:sp>
    </p:spTree>
    <p:extLst>
      <p:ext uri="{BB962C8B-B14F-4D97-AF65-F5344CB8AC3E}">
        <p14:creationId xmlns:p14="http://schemas.microsoft.com/office/powerpoint/2010/main" val="295020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399" y="488092"/>
            <a:ext cx="3867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Финальное окно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108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Если зайти в портал на последнем уровне, то на экране будет отображена победная надпись и количество всех собранных монет.</a:t>
            </a:r>
          </a:p>
        </p:txBody>
      </p:sp>
    </p:spTree>
    <p:extLst>
      <p:ext uri="{BB962C8B-B14F-4D97-AF65-F5344CB8AC3E}">
        <p14:creationId xmlns:p14="http://schemas.microsoft.com/office/powerpoint/2010/main" val="41013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Идея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10812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Iron Knight –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 игра в жанре экшн-</a:t>
            </a:r>
            <a:r>
              <a:rPr lang="ru-RU" sz="4000" dirty="0" err="1">
                <a:solidFill>
                  <a:schemeClr val="bg1"/>
                </a:solidFill>
                <a:latin typeface="Keleti" pitchFamily="2" charset="-52"/>
              </a:rPr>
              <a:t>платформера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, в которой можно создавать свои уровни и проходить их. Цель игры: пройти все уровни и собрать как можно больше монет. </a:t>
            </a:r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 </a:t>
            </a:r>
            <a:endParaRPr lang="ru-RU" sz="4000" dirty="0">
              <a:solidFill>
                <a:schemeClr val="bg1"/>
              </a:solidFill>
              <a:latin typeface="Keleti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83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3435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Главное меню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58756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На главном меню можно продолжить уже существующую игру или создать новую. При переходе на новый уровень, прогресс сохраняется автоматически.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E58B6-8FD3-40EC-8759-C253BACD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38" y="2175722"/>
            <a:ext cx="5085516" cy="27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Игрок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F0C81-008B-4E76-9052-95C339B17DDA}"/>
              </a:ext>
            </a:extLst>
          </p:cNvPr>
          <p:cNvSpPr txBox="1"/>
          <p:nvPr/>
        </p:nvSpPr>
        <p:spPr>
          <a:xfrm>
            <a:off x="914400" y="1876168"/>
            <a:ext cx="9796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У игрока есть множество </a:t>
            </a:r>
            <a:r>
              <a:rPr lang="ru-RU" sz="4000" dirty="0" err="1">
                <a:solidFill>
                  <a:schemeClr val="bg1"/>
                </a:solidFill>
                <a:latin typeface="Keleti" pitchFamily="2" charset="-52"/>
              </a:rPr>
              <a:t>анимаций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, среди которых анимация удара, прыжка, бега, падения, смерти и </a:t>
            </a:r>
            <a:r>
              <a:rPr lang="ru-RU" sz="4000" dirty="0" err="1">
                <a:solidFill>
                  <a:schemeClr val="bg1"/>
                </a:solidFill>
                <a:latin typeface="Keleti" pitchFamily="2" charset="-52"/>
              </a:rPr>
              <a:t>тд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.</a:t>
            </a:r>
          </a:p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Движение игрока осуществляется клавишами </a:t>
            </a:r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AD 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или стрелками. Прыжок на </a:t>
            </a:r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SPACE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. Удар на </a:t>
            </a:r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Z 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или </a:t>
            </a:r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Left Mouse Click</a:t>
            </a:r>
            <a:endParaRPr lang="ru-RU" sz="4000" dirty="0">
              <a:solidFill>
                <a:schemeClr val="bg1"/>
              </a:solidFill>
              <a:latin typeface="Keleti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F2F059-10F1-4914-AB83-F6977BFA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81" y="2808563"/>
            <a:ext cx="82879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Счетчики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108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В игре есть 3 показателя игрока, которые отображаются на экране: здоровье, выносливость и количество монет.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94BD4-75C6-4BBD-BACF-9CDC8242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13" y="4251971"/>
            <a:ext cx="634453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Враги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108121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Враги в </a:t>
            </a:r>
            <a:r>
              <a:rPr lang="en-US" sz="4000" dirty="0">
                <a:solidFill>
                  <a:schemeClr val="bg1"/>
                </a:solidFill>
                <a:latin typeface="Keleti" pitchFamily="2" charset="-52"/>
              </a:rPr>
              <a:t>Iron Knight 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умеют ходить. При обнаружении игрока они начнут его атаковать. У них так же есть множество </a:t>
            </a:r>
            <a:r>
              <a:rPr lang="ru-RU" sz="4000" dirty="0" err="1">
                <a:solidFill>
                  <a:schemeClr val="bg1"/>
                </a:solidFill>
                <a:latin typeface="Keleti" pitchFamily="2" charset="-52"/>
              </a:rPr>
              <a:t>анимаций</a:t>
            </a:r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. После смерти останки исчезают. Каждый уровень урон от врагов повышается. Типы врагов: скелет, мухомор и лучник.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BDA8CA-302C-40E1-A9AD-D0F2C91B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71" y="5046266"/>
            <a:ext cx="1305107" cy="1524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8DB04-DEA9-488D-BE41-44391589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85" y="5046267"/>
            <a:ext cx="1205630" cy="1524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92B58D-5480-4F00-89EE-58719BE75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22" y="5046267"/>
            <a:ext cx="1012654" cy="15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Магазин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6592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В магазине можно прокачать характеристики игрока: силу, здоровье, выносливость. Каждое улучшение стоит 250 монет. Без улучшений пройти игру будет очень тяжело.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37B995-9965-45B9-88BE-90FE48A9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36" y="2181731"/>
            <a:ext cx="2386416" cy="24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Ловушки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108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В игре присутствуют ловушки, среди которых есть огонь, электрическое поле, ядовитое облако. Они наносят урон всем сущностям поблизости.</a:t>
            </a:r>
          </a:p>
        </p:txBody>
      </p:sp>
    </p:spTree>
    <p:extLst>
      <p:ext uri="{BB962C8B-B14F-4D97-AF65-F5344CB8AC3E}">
        <p14:creationId xmlns:p14="http://schemas.microsoft.com/office/powerpoint/2010/main" val="169834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613944-CC9C-4791-8F18-493A5BFC09CD}"/>
              </a:ext>
            </a:extLst>
          </p:cNvPr>
          <p:cNvSpPr txBox="1"/>
          <p:nvPr/>
        </p:nvSpPr>
        <p:spPr>
          <a:xfrm>
            <a:off x="914400" y="488092"/>
            <a:ext cx="278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Keleti" pitchFamily="2" charset="-52"/>
              </a:rPr>
              <a:t>Сундуки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9BC4E-850A-4FDF-9952-A1BC8A262333}"/>
              </a:ext>
            </a:extLst>
          </p:cNvPr>
          <p:cNvSpPr txBox="1"/>
          <p:nvPr/>
        </p:nvSpPr>
        <p:spPr>
          <a:xfrm>
            <a:off x="914400" y="1876168"/>
            <a:ext cx="8439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Keleti" pitchFamily="2" charset="-52"/>
              </a:rPr>
              <a:t>Для того, чтобы получить монеты, нужно открывать сундуки. В них лежит случайное количество монет.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C38A20-1EDB-4A53-81B0-B455D949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881" y="2257261"/>
            <a:ext cx="2257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9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274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Keleti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ZeRo home12345</dc:creator>
  <cp:lastModifiedBy>ZeRo home12345</cp:lastModifiedBy>
  <cp:revision>5</cp:revision>
  <dcterms:created xsi:type="dcterms:W3CDTF">2025-02-11T14:49:33Z</dcterms:created>
  <dcterms:modified xsi:type="dcterms:W3CDTF">2025-02-11T19:27:54Z</dcterms:modified>
</cp:coreProperties>
</file>