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61" r:id="rId3"/>
    <p:sldId id="268" r:id="rId4"/>
    <p:sldId id="267" r:id="rId5"/>
    <p:sldId id="26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IRAO BHENDE" userId="28ae664f3e2da045" providerId="LiveId" clId="{C2325473-6442-4BA6-B7FB-9DE880C9270E}"/>
    <pc:docChg chg="custSel addSld delSld modSld">
      <pc:chgData name="BHAIRAO BHENDE" userId="28ae664f3e2da045" providerId="LiveId" clId="{C2325473-6442-4BA6-B7FB-9DE880C9270E}" dt="2021-03-25T03:48:08.804" v="780" actId="47"/>
      <pc:docMkLst>
        <pc:docMk/>
      </pc:docMkLst>
      <pc:sldChg chg="addSp modSp mod">
        <pc:chgData name="BHAIRAO BHENDE" userId="28ae664f3e2da045" providerId="LiveId" clId="{C2325473-6442-4BA6-B7FB-9DE880C9270E}" dt="2021-03-24T12:20:49.503" v="597" actId="20577"/>
        <pc:sldMkLst>
          <pc:docMk/>
          <pc:sldMk cId="1245901972" sldId="260"/>
        </pc:sldMkLst>
        <pc:spChg chg="mod">
          <ac:chgData name="BHAIRAO BHENDE" userId="28ae664f3e2da045" providerId="LiveId" clId="{C2325473-6442-4BA6-B7FB-9DE880C9270E}" dt="2021-03-24T12:20:49.503" v="597" actId="20577"/>
          <ac:spMkLst>
            <pc:docMk/>
            <pc:sldMk cId="1245901972" sldId="260"/>
            <ac:spMk id="3" creationId="{F99D56A0-622E-431B-A459-C0A0FBD50995}"/>
          </ac:spMkLst>
        </pc:spChg>
        <pc:picChg chg="add mod">
          <ac:chgData name="BHAIRAO BHENDE" userId="28ae664f3e2da045" providerId="LiveId" clId="{C2325473-6442-4BA6-B7FB-9DE880C9270E}" dt="2021-03-24T12:20:00.876" v="587" actId="14100"/>
          <ac:picMkLst>
            <pc:docMk/>
            <pc:sldMk cId="1245901972" sldId="260"/>
            <ac:picMk id="5" creationId="{928C794C-5B83-4177-86D3-F78F14694527}"/>
          </ac:picMkLst>
        </pc:picChg>
      </pc:sldChg>
      <pc:sldChg chg="modSp mod">
        <pc:chgData name="BHAIRAO BHENDE" userId="28ae664f3e2da045" providerId="LiveId" clId="{C2325473-6442-4BA6-B7FB-9DE880C9270E}" dt="2021-03-23T07:52:04.857" v="179" actId="27636"/>
        <pc:sldMkLst>
          <pc:docMk/>
          <pc:sldMk cId="603698429" sldId="261"/>
        </pc:sldMkLst>
        <pc:spChg chg="mod">
          <ac:chgData name="BHAIRAO BHENDE" userId="28ae664f3e2da045" providerId="LiveId" clId="{C2325473-6442-4BA6-B7FB-9DE880C9270E}" dt="2021-03-23T07:52:04.857" v="179" actId="27636"/>
          <ac:spMkLst>
            <pc:docMk/>
            <pc:sldMk cId="603698429" sldId="261"/>
            <ac:spMk id="3" creationId="{70669C02-F8EB-4B43-A4BB-A2BD4279DA1E}"/>
          </ac:spMkLst>
        </pc:spChg>
      </pc:sldChg>
      <pc:sldChg chg="modSp del mod">
        <pc:chgData name="BHAIRAO BHENDE" userId="28ae664f3e2da045" providerId="LiveId" clId="{C2325473-6442-4BA6-B7FB-9DE880C9270E}" dt="2021-03-23T12:21:31.450" v="206" actId="47"/>
        <pc:sldMkLst>
          <pc:docMk/>
          <pc:sldMk cId="3580335098" sldId="262"/>
        </pc:sldMkLst>
        <pc:spChg chg="mod">
          <ac:chgData name="BHAIRAO BHENDE" userId="28ae664f3e2da045" providerId="LiveId" clId="{C2325473-6442-4BA6-B7FB-9DE880C9270E}" dt="2021-03-23T07:17:46.090" v="143" actId="14100"/>
          <ac:spMkLst>
            <pc:docMk/>
            <pc:sldMk cId="3580335098" sldId="262"/>
            <ac:spMk id="2" creationId="{2EE8EE5F-06C6-4D7F-A9D7-F1DA782B317B}"/>
          </ac:spMkLst>
        </pc:spChg>
      </pc:sldChg>
      <pc:sldChg chg="addSp delSp modSp new del mod">
        <pc:chgData name="BHAIRAO BHENDE" userId="28ae664f3e2da045" providerId="LiveId" clId="{C2325473-6442-4BA6-B7FB-9DE880C9270E}" dt="2021-03-25T03:32:10.903" v="753" actId="47"/>
        <pc:sldMkLst>
          <pc:docMk/>
          <pc:sldMk cId="981976519" sldId="263"/>
        </pc:sldMkLst>
        <pc:spChg chg="mod">
          <ac:chgData name="BHAIRAO BHENDE" userId="28ae664f3e2da045" providerId="LiveId" clId="{C2325473-6442-4BA6-B7FB-9DE880C9270E}" dt="2021-03-23T07:06:09.204" v="30" actId="113"/>
          <ac:spMkLst>
            <pc:docMk/>
            <pc:sldMk cId="981976519" sldId="263"/>
            <ac:spMk id="2" creationId="{DB57F451-84F9-4D75-8365-177DF31BFB1C}"/>
          </ac:spMkLst>
        </pc:spChg>
        <pc:spChg chg="del mod">
          <ac:chgData name="BHAIRAO BHENDE" userId="28ae664f3e2da045" providerId="LiveId" clId="{C2325473-6442-4BA6-B7FB-9DE880C9270E}" dt="2021-03-23T07:09:06.989" v="58"/>
          <ac:spMkLst>
            <pc:docMk/>
            <pc:sldMk cId="981976519" sldId="263"/>
            <ac:spMk id="3" creationId="{9A329ABE-30E5-49B8-8F6A-BD00299EA698}"/>
          </ac:spMkLst>
        </pc:spChg>
        <pc:spChg chg="add mod">
          <ac:chgData name="BHAIRAO BHENDE" userId="28ae664f3e2da045" providerId="LiveId" clId="{C2325473-6442-4BA6-B7FB-9DE880C9270E}" dt="2021-03-23T07:14:35.737" v="115" actId="1076"/>
          <ac:spMkLst>
            <pc:docMk/>
            <pc:sldMk cId="981976519" sldId="263"/>
            <ac:spMk id="7" creationId="{6D503682-973A-4424-8225-EA375EEE9466}"/>
          </ac:spMkLst>
        </pc:spChg>
        <pc:picChg chg="add del mod">
          <ac:chgData name="BHAIRAO BHENDE" userId="28ae664f3e2da045" providerId="LiveId" clId="{C2325473-6442-4BA6-B7FB-9DE880C9270E}" dt="2021-03-23T07:10:05.345" v="60" actId="478"/>
          <ac:picMkLst>
            <pc:docMk/>
            <pc:sldMk cId="981976519" sldId="263"/>
            <ac:picMk id="5" creationId="{42F5343C-2579-4657-A8DB-C68D3D1B4418}"/>
          </ac:picMkLst>
        </pc:picChg>
        <pc:picChg chg="add mod">
          <ac:chgData name="BHAIRAO BHENDE" userId="28ae664f3e2da045" providerId="LiveId" clId="{C2325473-6442-4BA6-B7FB-9DE880C9270E}" dt="2021-03-23T07:14:43.808" v="116" actId="1076"/>
          <ac:picMkLst>
            <pc:docMk/>
            <pc:sldMk cId="981976519" sldId="263"/>
            <ac:picMk id="9" creationId="{274288AF-129D-4170-BD30-76AF6A4B964B}"/>
          </ac:picMkLst>
        </pc:picChg>
      </pc:sldChg>
      <pc:sldChg chg="modSp new mod">
        <pc:chgData name="BHAIRAO BHENDE" userId="28ae664f3e2da045" providerId="LiveId" clId="{C2325473-6442-4BA6-B7FB-9DE880C9270E}" dt="2021-03-25T03:05:02.312" v="614"/>
        <pc:sldMkLst>
          <pc:docMk/>
          <pc:sldMk cId="643160247" sldId="264"/>
        </pc:sldMkLst>
        <pc:spChg chg="mod">
          <ac:chgData name="BHAIRAO BHENDE" userId="28ae664f3e2da045" providerId="LiveId" clId="{C2325473-6442-4BA6-B7FB-9DE880C9270E}" dt="2021-03-23T07:29:23.999" v="155" actId="113"/>
          <ac:spMkLst>
            <pc:docMk/>
            <pc:sldMk cId="643160247" sldId="264"/>
            <ac:spMk id="2" creationId="{5BD2D786-3038-44E6-8E74-805CDA8AD792}"/>
          </ac:spMkLst>
        </pc:spChg>
        <pc:spChg chg="mod">
          <ac:chgData name="BHAIRAO BHENDE" userId="28ae664f3e2da045" providerId="LiveId" clId="{C2325473-6442-4BA6-B7FB-9DE880C9270E}" dt="2021-03-25T03:05:02.312" v="614"/>
          <ac:spMkLst>
            <pc:docMk/>
            <pc:sldMk cId="643160247" sldId="264"/>
            <ac:spMk id="3" creationId="{21801FA1-02AF-4EEF-B8FF-72609B7484DB}"/>
          </ac:spMkLst>
        </pc:spChg>
      </pc:sldChg>
      <pc:sldChg chg="modSp new mod">
        <pc:chgData name="BHAIRAO BHENDE" userId="28ae664f3e2da045" providerId="LiveId" clId="{C2325473-6442-4BA6-B7FB-9DE880C9270E}" dt="2021-03-24T08:51:45.126" v="584" actId="5793"/>
        <pc:sldMkLst>
          <pc:docMk/>
          <pc:sldMk cId="3235157296" sldId="265"/>
        </pc:sldMkLst>
        <pc:spChg chg="mod">
          <ac:chgData name="BHAIRAO BHENDE" userId="28ae664f3e2da045" providerId="LiveId" clId="{C2325473-6442-4BA6-B7FB-9DE880C9270E}" dt="2021-03-23T11:10:32.694" v="195" actId="20577"/>
          <ac:spMkLst>
            <pc:docMk/>
            <pc:sldMk cId="3235157296" sldId="265"/>
            <ac:spMk id="2" creationId="{5BC92A63-826B-418E-B16D-84F59B4E0549}"/>
          </ac:spMkLst>
        </pc:spChg>
        <pc:spChg chg="mod">
          <ac:chgData name="BHAIRAO BHENDE" userId="28ae664f3e2da045" providerId="LiveId" clId="{C2325473-6442-4BA6-B7FB-9DE880C9270E}" dt="2021-03-24T08:51:45.126" v="584" actId="5793"/>
          <ac:spMkLst>
            <pc:docMk/>
            <pc:sldMk cId="3235157296" sldId="265"/>
            <ac:spMk id="3" creationId="{BCCC82F0-F3B9-4588-9A4D-C43EDC8AA381}"/>
          </ac:spMkLst>
        </pc:spChg>
      </pc:sldChg>
      <pc:sldChg chg="new del">
        <pc:chgData name="BHAIRAO BHENDE" userId="28ae664f3e2da045" providerId="LiveId" clId="{C2325473-6442-4BA6-B7FB-9DE880C9270E}" dt="2021-03-23T11:10:14.899" v="181" actId="47"/>
        <pc:sldMkLst>
          <pc:docMk/>
          <pc:sldMk cId="3373012241" sldId="265"/>
        </pc:sldMkLst>
      </pc:sldChg>
      <pc:sldChg chg="modSp new mod">
        <pc:chgData name="BHAIRAO BHENDE" userId="28ae664f3e2da045" providerId="LiveId" clId="{C2325473-6442-4BA6-B7FB-9DE880C9270E}" dt="2021-03-23T12:22:57.271" v="224" actId="255"/>
        <pc:sldMkLst>
          <pc:docMk/>
          <pc:sldMk cId="3240826787" sldId="266"/>
        </pc:sldMkLst>
        <pc:spChg chg="mod">
          <ac:chgData name="BHAIRAO BHENDE" userId="28ae664f3e2da045" providerId="LiveId" clId="{C2325473-6442-4BA6-B7FB-9DE880C9270E}" dt="2021-03-23T12:22:57.271" v="224" actId="255"/>
          <ac:spMkLst>
            <pc:docMk/>
            <pc:sldMk cId="3240826787" sldId="266"/>
            <ac:spMk id="2" creationId="{D1921CA9-38DD-4CE9-B00A-2A9BD0708D1A}"/>
          </ac:spMkLst>
        </pc:spChg>
      </pc:sldChg>
      <pc:sldChg chg="addSp delSp modSp new mod">
        <pc:chgData name="BHAIRAO BHENDE" userId="28ae664f3e2da045" providerId="LiveId" clId="{C2325473-6442-4BA6-B7FB-9DE880C9270E}" dt="2021-03-25T03:23:42.602" v="752" actId="20577"/>
        <pc:sldMkLst>
          <pc:docMk/>
          <pc:sldMk cId="549918405" sldId="267"/>
        </pc:sldMkLst>
        <pc:spChg chg="mod">
          <ac:chgData name="BHAIRAO BHENDE" userId="28ae664f3e2da045" providerId="LiveId" clId="{C2325473-6442-4BA6-B7FB-9DE880C9270E}" dt="2021-03-25T03:12:50.791" v="702" actId="20577"/>
          <ac:spMkLst>
            <pc:docMk/>
            <pc:sldMk cId="549918405" sldId="267"/>
            <ac:spMk id="2" creationId="{D267E47E-EA47-4617-9AEB-933F3C2EABAF}"/>
          </ac:spMkLst>
        </pc:spChg>
        <pc:spChg chg="del">
          <ac:chgData name="BHAIRAO BHENDE" userId="28ae664f3e2da045" providerId="LiveId" clId="{C2325473-6442-4BA6-B7FB-9DE880C9270E}" dt="2021-03-25T03:07:10.406" v="638"/>
          <ac:spMkLst>
            <pc:docMk/>
            <pc:sldMk cId="549918405" sldId="267"/>
            <ac:spMk id="3" creationId="{07D0D685-D388-4335-93C6-3DE22F79D530}"/>
          </ac:spMkLst>
        </pc:spChg>
        <pc:spChg chg="add mod">
          <ac:chgData name="BHAIRAO BHENDE" userId="28ae664f3e2da045" providerId="LiveId" clId="{C2325473-6442-4BA6-B7FB-9DE880C9270E}" dt="2021-03-25T03:23:42.602" v="752" actId="20577"/>
          <ac:spMkLst>
            <pc:docMk/>
            <pc:sldMk cId="549918405" sldId="267"/>
            <ac:spMk id="7" creationId="{54C3D33D-A0E6-4A9E-A658-D4142F3CF0A2}"/>
          </ac:spMkLst>
        </pc:spChg>
        <pc:picChg chg="add del mod">
          <ac:chgData name="BHAIRAO BHENDE" userId="28ae664f3e2da045" providerId="LiveId" clId="{C2325473-6442-4BA6-B7FB-9DE880C9270E}" dt="2021-03-25T03:07:45.351" v="641" actId="21"/>
          <ac:picMkLst>
            <pc:docMk/>
            <pc:sldMk cId="549918405" sldId="267"/>
            <ac:picMk id="5" creationId="{7196D441-D04E-4BE2-BBB7-842EAC0E9A09}"/>
          </ac:picMkLst>
        </pc:picChg>
      </pc:sldChg>
      <pc:sldChg chg="modSp new del mod">
        <pc:chgData name="BHAIRAO BHENDE" userId="28ae664f3e2da045" providerId="LiveId" clId="{C2325473-6442-4BA6-B7FB-9DE880C9270E}" dt="2021-03-25T03:05:21.991" v="615" actId="47"/>
        <pc:sldMkLst>
          <pc:docMk/>
          <pc:sldMk cId="2026360314" sldId="267"/>
        </pc:sldMkLst>
        <pc:spChg chg="mod">
          <ac:chgData name="BHAIRAO BHENDE" userId="28ae664f3e2da045" providerId="LiveId" clId="{C2325473-6442-4BA6-B7FB-9DE880C9270E}" dt="2021-03-23T13:23:27.842" v="556" actId="1076"/>
          <ac:spMkLst>
            <pc:docMk/>
            <pc:sldMk cId="2026360314" sldId="267"/>
            <ac:spMk id="2" creationId="{3693AB88-5693-4CF6-9FB3-BB18097EAAB1}"/>
          </ac:spMkLst>
        </pc:spChg>
        <pc:spChg chg="mod">
          <ac:chgData name="BHAIRAO BHENDE" userId="28ae664f3e2da045" providerId="LiveId" clId="{C2325473-6442-4BA6-B7FB-9DE880C9270E}" dt="2021-03-23T13:24:26.232" v="558" actId="255"/>
          <ac:spMkLst>
            <pc:docMk/>
            <pc:sldMk cId="2026360314" sldId="267"/>
            <ac:spMk id="3" creationId="{BC81C0E4-F183-43F4-BA3A-F63127B255AA}"/>
          </ac:spMkLst>
        </pc:spChg>
      </pc:sldChg>
      <pc:sldChg chg="new del">
        <pc:chgData name="BHAIRAO BHENDE" userId="28ae664f3e2da045" providerId="LiveId" clId="{C2325473-6442-4BA6-B7FB-9DE880C9270E}" dt="2021-03-23T12:50:49.859" v="227" actId="47"/>
        <pc:sldMkLst>
          <pc:docMk/>
          <pc:sldMk cId="199934348" sldId="268"/>
        </pc:sldMkLst>
      </pc:sldChg>
      <pc:sldChg chg="new del">
        <pc:chgData name="BHAIRAO BHENDE" userId="28ae664f3e2da045" providerId="LiveId" clId="{C2325473-6442-4BA6-B7FB-9DE880C9270E}" dt="2021-03-23T13:17:12.017" v="540" actId="47"/>
        <pc:sldMkLst>
          <pc:docMk/>
          <pc:sldMk cId="2237514875" sldId="268"/>
        </pc:sldMkLst>
      </pc:sldChg>
      <pc:sldChg chg="new del">
        <pc:chgData name="BHAIRAO BHENDE" userId="28ae664f3e2da045" providerId="LiveId" clId="{C2325473-6442-4BA6-B7FB-9DE880C9270E}" dt="2021-03-23T12:51:41.789" v="231" actId="47"/>
        <pc:sldMkLst>
          <pc:docMk/>
          <pc:sldMk cId="2252991025" sldId="268"/>
        </pc:sldMkLst>
      </pc:sldChg>
      <pc:sldChg chg="addSp delSp modSp new mod">
        <pc:chgData name="BHAIRAO BHENDE" userId="28ae664f3e2da045" providerId="LiveId" clId="{C2325473-6442-4BA6-B7FB-9DE880C9270E}" dt="2021-03-25T03:14:56.723" v="731" actId="14100"/>
        <pc:sldMkLst>
          <pc:docMk/>
          <pc:sldMk cId="3176291085" sldId="268"/>
        </pc:sldMkLst>
        <pc:spChg chg="mod">
          <ac:chgData name="BHAIRAO BHENDE" userId="28ae664f3e2da045" providerId="LiveId" clId="{C2325473-6442-4BA6-B7FB-9DE880C9270E}" dt="2021-03-25T03:14:03.922" v="728" actId="20577"/>
          <ac:spMkLst>
            <pc:docMk/>
            <pc:sldMk cId="3176291085" sldId="268"/>
            <ac:spMk id="2" creationId="{3CB28AD5-1696-4CFC-8363-B7A996ACDA96}"/>
          </ac:spMkLst>
        </pc:spChg>
        <pc:spChg chg="del">
          <ac:chgData name="BHAIRAO BHENDE" userId="28ae664f3e2da045" providerId="LiveId" clId="{C2325473-6442-4BA6-B7FB-9DE880C9270E}" dt="2021-03-25T03:14:50.578" v="729"/>
          <ac:spMkLst>
            <pc:docMk/>
            <pc:sldMk cId="3176291085" sldId="268"/>
            <ac:spMk id="3" creationId="{50182283-7439-45C1-BFCA-21ADD7D788F4}"/>
          </ac:spMkLst>
        </pc:spChg>
        <pc:picChg chg="add mod">
          <ac:chgData name="BHAIRAO BHENDE" userId="28ae664f3e2da045" providerId="LiveId" clId="{C2325473-6442-4BA6-B7FB-9DE880C9270E}" dt="2021-03-25T03:14:56.723" v="731" actId="14100"/>
          <ac:picMkLst>
            <pc:docMk/>
            <pc:sldMk cId="3176291085" sldId="268"/>
            <ac:picMk id="5" creationId="{FEFB21C6-476E-4E02-B445-AC978709B07A}"/>
          </ac:picMkLst>
        </pc:picChg>
      </pc:sldChg>
      <pc:sldChg chg="new del">
        <pc:chgData name="BHAIRAO BHENDE" userId="28ae664f3e2da045" providerId="LiveId" clId="{C2325473-6442-4BA6-B7FB-9DE880C9270E}" dt="2021-03-23T12:51:13.586" v="229" actId="47"/>
        <pc:sldMkLst>
          <pc:docMk/>
          <pc:sldMk cId="3725128949" sldId="268"/>
        </pc:sldMkLst>
      </pc:sldChg>
      <pc:sldChg chg="addSp delSp modSp new mod">
        <pc:chgData name="BHAIRAO BHENDE" userId="28ae664f3e2da045" providerId="LiveId" clId="{C2325473-6442-4BA6-B7FB-9DE880C9270E}" dt="2021-03-25T03:34:03.641" v="770" actId="14100"/>
        <pc:sldMkLst>
          <pc:docMk/>
          <pc:sldMk cId="2879948463" sldId="269"/>
        </pc:sldMkLst>
        <pc:spChg chg="mod">
          <ac:chgData name="BHAIRAO BHENDE" userId="28ae664f3e2da045" providerId="LiveId" clId="{C2325473-6442-4BA6-B7FB-9DE880C9270E}" dt="2021-03-25T03:33:05.486" v="766" actId="20577"/>
          <ac:spMkLst>
            <pc:docMk/>
            <pc:sldMk cId="2879948463" sldId="269"/>
            <ac:spMk id="2" creationId="{9B2C92C1-9002-40AE-8CCC-B631D1570237}"/>
          </ac:spMkLst>
        </pc:spChg>
        <pc:spChg chg="del">
          <ac:chgData name="BHAIRAO BHENDE" userId="28ae664f3e2da045" providerId="LiveId" clId="{C2325473-6442-4BA6-B7FB-9DE880C9270E}" dt="2021-03-25T03:33:50.165" v="767"/>
          <ac:spMkLst>
            <pc:docMk/>
            <pc:sldMk cId="2879948463" sldId="269"/>
            <ac:spMk id="3" creationId="{14400C03-FD74-4697-96B5-BD91D900FF0C}"/>
          </ac:spMkLst>
        </pc:spChg>
        <pc:picChg chg="add mod">
          <ac:chgData name="BHAIRAO BHENDE" userId="28ae664f3e2da045" providerId="LiveId" clId="{C2325473-6442-4BA6-B7FB-9DE880C9270E}" dt="2021-03-25T03:34:03.641" v="770" actId="14100"/>
          <ac:picMkLst>
            <pc:docMk/>
            <pc:sldMk cId="2879948463" sldId="269"/>
            <ac:picMk id="5" creationId="{33C15905-4901-4A21-8154-5C1A5EA213AF}"/>
          </ac:picMkLst>
        </pc:picChg>
      </pc:sldChg>
      <pc:sldChg chg="modSp new del mod">
        <pc:chgData name="BHAIRAO BHENDE" userId="28ae664f3e2da045" providerId="LiveId" clId="{C2325473-6442-4BA6-B7FB-9DE880C9270E}" dt="2021-03-25T03:48:08.804" v="780" actId="47"/>
        <pc:sldMkLst>
          <pc:docMk/>
          <pc:sldMk cId="830900799" sldId="270"/>
        </pc:sldMkLst>
        <pc:spChg chg="mod">
          <ac:chgData name="BHAIRAO BHENDE" userId="28ae664f3e2da045" providerId="LiveId" clId="{C2325473-6442-4BA6-B7FB-9DE880C9270E}" dt="2021-03-25T03:45:06.198" v="776" actId="20577"/>
          <ac:spMkLst>
            <pc:docMk/>
            <pc:sldMk cId="830900799" sldId="270"/>
            <ac:spMk id="2" creationId="{2BCEA613-0F54-4DFE-8D11-D65A2456BB30}"/>
          </ac:spMkLst>
        </pc:spChg>
        <pc:spChg chg="mod">
          <ac:chgData name="BHAIRAO BHENDE" userId="28ae664f3e2da045" providerId="LiveId" clId="{C2325473-6442-4BA6-B7FB-9DE880C9270E}" dt="2021-03-25T03:46:00.763" v="779" actId="14100"/>
          <ac:spMkLst>
            <pc:docMk/>
            <pc:sldMk cId="830900799" sldId="270"/>
            <ac:spMk id="3" creationId="{3D8B914E-A51B-4833-A00C-54BE5A3520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6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7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11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7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5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24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0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7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7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5D7C4F-66A6-40AA-975A-183CC52BC36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5FFF-AE99-4C8B-BFE0-1CDC4183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96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A60-B970-4FC6-9A94-7E90CE17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086"/>
            <a:ext cx="8134905" cy="1136342"/>
          </a:xfrm>
        </p:spPr>
        <p:txBody>
          <a:bodyPr/>
          <a:lstStyle/>
          <a:p>
            <a:r>
              <a:rPr lang="en-IN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D56A0-622E-431B-A459-C0A0FBD5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40" y="1580225"/>
            <a:ext cx="10286260" cy="994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/>
              <a:t>Get awareness </a:t>
            </a:r>
            <a:r>
              <a:rPr lang="en-IN" sz="2800" dirty="0"/>
              <a:t>of angular front end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794C-5B83-4177-86D3-F78F1469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1" y="3009530"/>
            <a:ext cx="6160244" cy="35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826C-4941-4DF8-A674-E10C99A0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/>
              <a:t>WHAT IS ANGULAR?</a:t>
            </a:r>
            <a:br>
              <a:rPr lang="en-IN" b="1" cap="al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9C02-F8EB-4B43-A4BB-A2BD4279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Angular emerged for the primary purpose of simplifying web and mobile app development by combining end-to-end tooling, declarative templates and other features like dependency injection.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Angular is a front-end web development platform that operates as a JavaScript framework. 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Angular 6 is still pleasing the masses. In the Stack overflow of 2018 Angular was ranked as the second most-used technology for developers.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36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8AD5-1696-4CFC-8363-B7A996AC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B21C6-476E-4E02-B445-AC978709B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21763"/>
            <a:ext cx="8947150" cy="3240349"/>
          </a:xfrm>
        </p:spPr>
      </p:pic>
    </p:spTree>
    <p:extLst>
      <p:ext uri="{BB962C8B-B14F-4D97-AF65-F5344CB8AC3E}">
        <p14:creationId xmlns:p14="http://schemas.microsoft.com/office/powerpoint/2010/main" val="31762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E47E-EA47-4617-9AEB-933F3C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3D33D-A0E6-4A9E-A658-D4142F3C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69"/>
            <a:ext cx="8946541" cy="48472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Components are typically custom HTML elements, and each of these elements can instantiate only one component.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A TypeScript class is used to create a component.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decorator accepts a metadata object that gives information about the component.</a:t>
            </a:r>
          </a:p>
          <a:p>
            <a:endParaRPr lang="en-US" dirty="0"/>
          </a:p>
          <a:p>
            <a:r>
              <a:rPr lang="en-US" dirty="0"/>
              <a:t>A component must belong to the Ng Module in order for it to be usable by another component. </a:t>
            </a:r>
          </a:p>
          <a:p>
            <a:endParaRPr lang="en-US" dirty="0"/>
          </a:p>
          <a:p>
            <a:r>
              <a:rPr lang="en-US" dirty="0"/>
              <a:t>Components control their runtime behavior by implementing Life-Cycle hooks. 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9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2C1-9002-40AE-8CCC-B631D157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15905-4901-4A21-8154-5C1A5EA21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7" y="1483240"/>
            <a:ext cx="6976200" cy="4922042"/>
          </a:xfrm>
        </p:spPr>
      </p:pic>
    </p:spTree>
    <p:extLst>
      <p:ext uri="{BB962C8B-B14F-4D97-AF65-F5344CB8AC3E}">
        <p14:creationId xmlns:p14="http://schemas.microsoft.com/office/powerpoint/2010/main" val="287994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D786-3038-44E6-8E74-805CDA8A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FA1-02AF-4EEF-B8FF-72609B74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16284"/>
            <a:ext cx="9404722" cy="4732115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Faster Development Process</a:t>
            </a:r>
          </a:p>
          <a:p>
            <a:endParaRPr lang="en-IN" sz="55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9600" dirty="0"/>
              <a:t>Readable and Testable Code</a:t>
            </a:r>
          </a:p>
          <a:p>
            <a:endParaRPr lang="en-IN" sz="9600" dirty="0"/>
          </a:p>
          <a:p>
            <a:r>
              <a:rPr lang="en-IN" sz="9600" dirty="0"/>
              <a:t>More Lightweight Web Applications</a:t>
            </a:r>
          </a:p>
          <a:p>
            <a:endParaRPr lang="en-IN" sz="9600" dirty="0"/>
          </a:p>
          <a:p>
            <a:r>
              <a:rPr lang="en-IN" sz="9600" dirty="0"/>
              <a:t>Efficient Problem-Solving Patterns</a:t>
            </a:r>
          </a:p>
          <a:p>
            <a:endParaRPr lang="en-IN" sz="9600" dirty="0"/>
          </a:p>
          <a:p>
            <a:r>
              <a:rPr lang="en-IN" sz="9600" dirty="0"/>
              <a:t>Excellent Material Design Library</a:t>
            </a:r>
          </a:p>
          <a:p>
            <a:endParaRPr lang="en-IN" sz="96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  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A63-826B-418E-B16D-84F59B4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82F0-F3B9-4588-9A4D-C43EDC8A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quite big and fairly complicated. There are many ways to do the same thing. </a:t>
            </a:r>
          </a:p>
          <a:p>
            <a:endParaRPr lang="en-US" dirty="0"/>
          </a:p>
          <a:p>
            <a:r>
              <a:rPr lang="en-US" dirty="0"/>
              <a:t>The lifecycle methods in Angular are very complex. It takes time to understand them.</a:t>
            </a:r>
          </a:p>
          <a:p>
            <a:endParaRPr lang="en-US" dirty="0"/>
          </a:p>
          <a:p>
            <a:r>
              <a:rPr lang="en-US" dirty="0"/>
              <a:t>The directives are useful in DOM manipulation, but creating them is difficult.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Angular documentation is not fully sufficient, which makes it a bit difficult to learn Angular.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1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CA9-38DD-4CE9-B00A-2A9BD070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35" y="2183906"/>
            <a:ext cx="6526399" cy="2237173"/>
          </a:xfrm>
        </p:spPr>
        <p:txBody>
          <a:bodyPr/>
          <a:lstStyle/>
          <a:p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082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</TotalTime>
  <Words>247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ANGULAR</vt:lpstr>
      <vt:lpstr>WHAT IS ANGULAR? </vt:lpstr>
      <vt:lpstr>TECHNOLOGY COMPONENTS</vt:lpstr>
      <vt:lpstr>FEATURES OF COMPONENTS</vt:lpstr>
      <vt:lpstr>WORKFLOW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Rashmi Papalkar</dc:creator>
  <cp:lastModifiedBy>BHAIRAO BHENDE</cp:lastModifiedBy>
  <cp:revision>19</cp:revision>
  <dcterms:created xsi:type="dcterms:W3CDTF">2021-03-22T13:47:40Z</dcterms:created>
  <dcterms:modified xsi:type="dcterms:W3CDTF">2021-03-25T04:27:37Z</dcterms:modified>
</cp:coreProperties>
</file>