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5Yj8IHEun4dRGfvafgZ4VAArTM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D77B7F-BF15-4D06-8765-415AD52F217F}">
  <a:tblStyle styleId="{C8D77B7F-BF15-4D06-8765-415AD52F217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3AB2A5-5CFB-42FA-9221-899CF95EA939}"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26"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customschemas.google.com/relationships/presentationmetadata" Target="meta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9" name="Google Shape;669;p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670" name="Google Shape;670;p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p10: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60" name="Google Shape;760;p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11: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69" name="Google Shape;769;p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1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76" name="Google Shape;776;p1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1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90" name="Google Shape;790;p1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14: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801" name="Google Shape;801;p1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p15: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808" name="Google Shape;808;p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687" name="Google Shape;687;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697" name="Google Shape;697;p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4: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04" name="Google Shape;704;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5: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11" name="Google Shape;711;p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6: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25" name="Google Shape;725;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7: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32" name="Google Shape;732;p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8: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39" name="Google Shape;739;p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9: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49" name="Google Shape;749;p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grpSp>
        <p:nvGrpSpPr>
          <p:cNvPr id="20" name="Google Shape;20;p17"/>
          <p:cNvGrpSpPr/>
          <p:nvPr/>
        </p:nvGrpSpPr>
        <p:grpSpPr>
          <a:xfrm>
            <a:off x="-1" y="0"/>
            <a:ext cx="9137515" cy="4914900"/>
            <a:chOff x="-1" y="0"/>
            <a:chExt cx="9137515" cy="4914900"/>
          </a:xfrm>
        </p:grpSpPr>
        <p:cxnSp>
          <p:nvCxnSpPr>
            <p:cNvPr id="21" name="Google Shape;21;p17"/>
            <p:cNvCxnSpPr/>
            <p:nvPr/>
          </p:nvCxnSpPr>
          <p:spPr>
            <a:xfrm>
              <a:off x="14257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22" name="Google Shape;22;p17"/>
            <p:cNvCxnSpPr/>
            <p:nvPr/>
          </p:nvCxnSpPr>
          <p:spPr>
            <a:xfrm>
              <a:off x="29530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23" name="Google Shape;23;p17"/>
            <p:cNvCxnSpPr/>
            <p:nvPr/>
          </p:nvCxnSpPr>
          <p:spPr>
            <a:xfrm>
              <a:off x="44802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24" name="Google Shape;24;p17"/>
            <p:cNvCxnSpPr/>
            <p:nvPr/>
          </p:nvCxnSpPr>
          <p:spPr>
            <a:xfrm>
              <a:off x="60075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25" name="Google Shape;25;p17"/>
            <p:cNvCxnSpPr/>
            <p:nvPr/>
          </p:nvCxnSpPr>
          <p:spPr>
            <a:xfrm>
              <a:off x="75348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26" name="Google Shape;26;p17"/>
            <p:cNvCxnSpPr/>
            <p:nvPr/>
          </p:nvCxnSpPr>
          <p:spPr>
            <a:xfrm>
              <a:off x="90621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27" name="Google Shape;27;p17"/>
            <p:cNvCxnSpPr/>
            <p:nvPr/>
          </p:nvCxnSpPr>
          <p:spPr>
            <a:xfrm>
              <a:off x="105894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28" name="Google Shape;28;p17"/>
            <p:cNvCxnSpPr/>
            <p:nvPr/>
          </p:nvCxnSpPr>
          <p:spPr>
            <a:xfrm>
              <a:off x="121167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29" name="Google Shape;29;p17"/>
            <p:cNvCxnSpPr/>
            <p:nvPr/>
          </p:nvCxnSpPr>
          <p:spPr>
            <a:xfrm>
              <a:off x="136440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0" name="Google Shape;30;p17"/>
            <p:cNvCxnSpPr/>
            <p:nvPr/>
          </p:nvCxnSpPr>
          <p:spPr>
            <a:xfrm>
              <a:off x="151713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1" name="Google Shape;31;p17"/>
            <p:cNvCxnSpPr/>
            <p:nvPr/>
          </p:nvCxnSpPr>
          <p:spPr>
            <a:xfrm>
              <a:off x="166986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2" name="Google Shape;32;p17"/>
            <p:cNvCxnSpPr/>
            <p:nvPr/>
          </p:nvCxnSpPr>
          <p:spPr>
            <a:xfrm>
              <a:off x="182259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3" name="Google Shape;33;p17"/>
            <p:cNvCxnSpPr/>
            <p:nvPr/>
          </p:nvCxnSpPr>
          <p:spPr>
            <a:xfrm>
              <a:off x="197532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4" name="Google Shape;34;p17"/>
            <p:cNvCxnSpPr/>
            <p:nvPr/>
          </p:nvCxnSpPr>
          <p:spPr>
            <a:xfrm>
              <a:off x="212805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5" name="Google Shape;35;p17"/>
            <p:cNvCxnSpPr/>
            <p:nvPr/>
          </p:nvCxnSpPr>
          <p:spPr>
            <a:xfrm>
              <a:off x="228078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6" name="Google Shape;36;p17"/>
            <p:cNvCxnSpPr/>
            <p:nvPr/>
          </p:nvCxnSpPr>
          <p:spPr>
            <a:xfrm>
              <a:off x="243351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7" name="Google Shape;37;p17"/>
            <p:cNvCxnSpPr/>
            <p:nvPr/>
          </p:nvCxnSpPr>
          <p:spPr>
            <a:xfrm>
              <a:off x="258624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8" name="Google Shape;38;p17"/>
            <p:cNvCxnSpPr/>
            <p:nvPr/>
          </p:nvCxnSpPr>
          <p:spPr>
            <a:xfrm>
              <a:off x="273897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9" name="Google Shape;39;p17"/>
            <p:cNvCxnSpPr/>
            <p:nvPr/>
          </p:nvCxnSpPr>
          <p:spPr>
            <a:xfrm>
              <a:off x="289170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0" name="Google Shape;40;p17"/>
            <p:cNvCxnSpPr/>
            <p:nvPr/>
          </p:nvCxnSpPr>
          <p:spPr>
            <a:xfrm>
              <a:off x="304443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1" name="Google Shape;41;p17"/>
            <p:cNvCxnSpPr/>
            <p:nvPr/>
          </p:nvCxnSpPr>
          <p:spPr>
            <a:xfrm>
              <a:off x="319716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2" name="Google Shape;42;p17"/>
            <p:cNvCxnSpPr/>
            <p:nvPr/>
          </p:nvCxnSpPr>
          <p:spPr>
            <a:xfrm>
              <a:off x="334989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3" name="Google Shape;43;p17"/>
            <p:cNvCxnSpPr/>
            <p:nvPr/>
          </p:nvCxnSpPr>
          <p:spPr>
            <a:xfrm>
              <a:off x="350262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4" name="Google Shape;44;p17"/>
            <p:cNvCxnSpPr/>
            <p:nvPr/>
          </p:nvCxnSpPr>
          <p:spPr>
            <a:xfrm>
              <a:off x="365535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 name="Google Shape;45;p17"/>
            <p:cNvCxnSpPr/>
            <p:nvPr/>
          </p:nvCxnSpPr>
          <p:spPr>
            <a:xfrm>
              <a:off x="380808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 name="Google Shape;46;p17"/>
            <p:cNvCxnSpPr/>
            <p:nvPr/>
          </p:nvCxnSpPr>
          <p:spPr>
            <a:xfrm>
              <a:off x="396081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 name="Google Shape;47;p17"/>
            <p:cNvCxnSpPr/>
            <p:nvPr/>
          </p:nvCxnSpPr>
          <p:spPr>
            <a:xfrm>
              <a:off x="411354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 name="Google Shape;48;p17"/>
            <p:cNvCxnSpPr/>
            <p:nvPr/>
          </p:nvCxnSpPr>
          <p:spPr>
            <a:xfrm>
              <a:off x="426626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 name="Google Shape;49;p17"/>
            <p:cNvCxnSpPr/>
            <p:nvPr/>
          </p:nvCxnSpPr>
          <p:spPr>
            <a:xfrm>
              <a:off x="441899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0" name="Google Shape;50;p17"/>
            <p:cNvCxnSpPr/>
            <p:nvPr/>
          </p:nvCxnSpPr>
          <p:spPr>
            <a:xfrm>
              <a:off x="457172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1" name="Google Shape;51;p17"/>
            <p:cNvCxnSpPr/>
            <p:nvPr/>
          </p:nvCxnSpPr>
          <p:spPr>
            <a:xfrm>
              <a:off x="472445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2" name="Google Shape;52;p17"/>
            <p:cNvCxnSpPr/>
            <p:nvPr/>
          </p:nvCxnSpPr>
          <p:spPr>
            <a:xfrm>
              <a:off x="487718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3" name="Google Shape;53;p17"/>
            <p:cNvCxnSpPr/>
            <p:nvPr/>
          </p:nvCxnSpPr>
          <p:spPr>
            <a:xfrm>
              <a:off x="502991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4" name="Google Shape;54;p17"/>
            <p:cNvCxnSpPr/>
            <p:nvPr/>
          </p:nvCxnSpPr>
          <p:spPr>
            <a:xfrm>
              <a:off x="518264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5" name="Google Shape;55;p17"/>
            <p:cNvCxnSpPr/>
            <p:nvPr/>
          </p:nvCxnSpPr>
          <p:spPr>
            <a:xfrm>
              <a:off x="533537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6" name="Google Shape;56;p17"/>
            <p:cNvCxnSpPr/>
            <p:nvPr/>
          </p:nvCxnSpPr>
          <p:spPr>
            <a:xfrm>
              <a:off x="548810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7" name="Google Shape;57;p17"/>
            <p:cNvCxnSpPr/>
            <p:nvPr/>
          </p:nvCxnSpPr>
          <p:spPr>
            <a:xfrm>
              <a:off x="564083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8" name="Google Shape;58;p17"/>
            <p:cNvCxnSpPr/>
            <p:nvPr/>
          </p:nvCxnSpPr>
          <p:spPr>
            <a:xfrm>
              <a:off x="579356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9" name="Google Shape;59;p17"/>
            <p:cNvCxnSpPr/>
            <p:nvPr/>
          </p:nvCxnSpPr>
          <p:spPr>
            <a:xfrm>
              <a:off x="594629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0" name="Google Shape;60;p17"/>
            <p:cNvCxnSpPr/>
            <p:nvPr/>
          </p:nvCxnSpPr>
          <p:spPr>
            <a:xfrm>
              <a:off x="609902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1" name="Google Shape;61;p17"/>
            <p:cNvCxnSpPr/>
            <p:nvPr/>
          </p:nvCxnSpPr>
          <p:spPr>
            <a:xfrm>
              <a:off x="625175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2" name="Google Shape;62;p17"/>
            <p:cNvCxnSpPr/>
            <p:nvPr/>
          </p:nvCxnSpPr>
          <p:spPr>
            <a:xfrm>
              <a:off x="640448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3" name="Google Shape;63;p17"/>
            <p:cNvCxnSpPr/>
            <p:nvPr/>
          </p:nvCxnSpPr>
          <p:spPr>
            <a:xfrm>
              <a:off x="655721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4" name="Google Shape;64;p17"/>
            <p:cNvCxnSpPr/>
            <p:nvPr/>
          </p:nvCxnSpPr>
          <p:spPr>
            <a:xfrm>
              <a:off x="670994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5" name="Google Shape;65;p17"/>
            <p:cNvCxnSpPr/>
            <p:nvPr/>
          </p:nvCxnSpPr>
          <p:spPr>
            <a:xfrm>
              <a:off x="686267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6" name="Google Shape;66;p17"/>
            <p:cNvCxnSpPr/>
            <p:nvPr/>
          </p:nvCxnSpPr>
          <p:spPr>
            <a:xfrm>
              <a:off x="701540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7" name="Google Shape;67;p17"/>
            <p:cNvCxnSpPr/>
            <p:nvPr/>
          </p:nvCxnSpPr>
          <p:spPr>
            <a:xfrm>
              <a:off x="716813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8" name="Google Shape;68;p17"/>
            <p:cNvCxnSpPr/>
            <p:nvPr/>
          </p:nvCxnSpPr>
          <p:spPr>
            <a:xfrm>
              <a:off x="732086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9" name="Google Shape;69;p17"/>
            <p:cNvCxnSpPr/>
            <p:nvPr/>
          </p:nvCxnSpPr>
          <p:spPr>
            <a:xfrm>
              <a:off x="747359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0" name="Google Shape;70;p17"/>
            <p:cNvCxnSpPr/>
            <p:nvPr/>
          </p:nvCxnSpPr>
          <p:spPr>
            <a:xfrm>
              <a:off x="762632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1" name="Google Shape;71;p17"/>
            <p:cNvCxnSpPr/>
            <p:nvPr/>
          </p:nvCxnSpPr>
          <p:spPr>
            <a:xfrm>
              <a:off x="777905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2" name="Google Shape;72;p17"/>
            <p:cNvCxnSpPr/>
            <p:nvPr/>
          </p:nvCxnSpPr>
          <p:spPr>
            <a:xfrm>
              <a:off x="793178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3" name="Google Shape;73;p17"/>
            <p:cNvCxnSpPr/>
            <p:nvPr/>
          </p:nvCxnSpPr>
          <p:spPr>
            <a:xfrm>
              <a:off x="808450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4" name="Google Shape;74;p17"/>
            <p:cNvCxnSpPr/>
            <p:nvPr/>
          </p:nvCxnSpPr>
          <p:spPr>
            <a:xfrm>
              <a:off x="823723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5" name="Google Shape;75;p17"/>
            <p:cNvCxnSpPr/>
            <p:nvPr/>
          </p:nvCxnSpPr>
          <p:spPr>
            <a:xfrm>
              <a:off x="838996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6" name="Google Shape;76;p17"/>
            <p:cNvCxnSpPr/>
            <p:nvPr/>
          </p:nvCxnSpPr>
          <p:spPr>
            <a:xfrm>
              <a:off x="854269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7" name="Google Shape;77;p17"/>
            <p:cNvCxnSpPr/>
            <p:nvPr/>
          </p:nvCxnSpPr>
          <p:spPr>
            <a:xfrm>
              <a:off x="869542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8" name="Google Shape;78;p17"/>
            <p:cNvCxnSpPr/>
            <p:nvPr/>
          </p:nvCxnSpPr>
          <p:spPr>
            <a:xfrm>
              <a:off x="884815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9" name="Google Shape;79;p17"/>
            <p:cNvCxnSpPr/>
            <p:nvPr/>
          </p:nvCxnSpPr>
          <p:spPr>
            <a:xfrm>
              <a:off x="900088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80" name="Google Shape;80;p17"/>
            <p:cNvCxnSpPr/>
            <p:nvPr/>
          </p:nvCxnSpPr>
          <p:spPr>
            <a:xfrm rot="10800000">
              <a:off x="-1" y="0"/>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81" name="Google Shape;81;p17"/>
            <p:cNvCxnSpPr/>
            <p:nvPr/>
          </p:nvCxnSpPr>
          <p:spPr>
            <a:xfrm rot="10800000">
              <a:off x="-1" y="152838"/>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82" name="Google Shape;82;p17"/>
            <p:cNvCxnSpPr/>
            <p:nvPr/>
          </p:nvCxnSpPr>
          <p:spPr>
            <a:xfrm rot="10800000">
              <a:off x="-1" y="305676"/>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83" name="Google Shape;83;p17"/>
            <p:cNvCxnSpPr/>
            <p:nvPr/>
          </p:nvCxnSpPr>
          <p:spPr>
            <a:xfrm rot="10800000">
              <a:off x="-1" y="458514"/>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84" name="Google Shape;84;p17"/>
            <p:cNvCxnSpPr/>
            <p:nvPr/>
          </p:nvCxnSpPr>
          <p:spPr>
            <a:xfrm rot="10800000">
              <a:off x="-1" y="611352"/>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85" name="Google Shape;85;p17"/>
            <p:cNvCxnSpPr/>
            <p:nvPr/>
          </p:nvCxnSpPr>
          <p:spPr>
            <a:xfrm rot="10800000">
              <a:off x="-1" y="764190"/>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86" name="Google Shape;86;p17"/>
            <p:cNvCxnSpPr/>
            <p:nvPr/>
          </p:nvCxnSpPr>
          <p:spPr>
            <a:xfrm rot="10800000">
              <a:off x="-1" y="917028"/>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87" name="Google Shape;87;p17"/>
            <p:cNvCxnSpPr/>
            <p:nvPr/>
          </p:nvCxnSpPr>
          <p:spPr>
            <a:xfrm rot="10800000">
              <a:off x="-1" y="1069866"/>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88" name="Google Shape;88;p17"/>
            <p:cNvCxnSpPr/>
            <p:nvPr/>
          </p:nvCxnSpPr>
          <p:spPr>
            <a:xfrm rot="10800000">
              <a:off x="-1" y="1222704"/>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89" name="Google Shape;89;p17"/>
            <p:cNvCxnSpPr/>
            <p:nvPr/>
          </p:nvCxnSpPr>
          <p:spPr>
            <a:xfrm rot="10800000">
              <a:off x="-1" y="1375542"/>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90" name="Google Shape;90;p17"/>
            <p:cNvCxnSpPr/>
            <p:nvPr/>
          </p:nvCxnSpPr>
          <p:spPr>
            <a:xfrm rot="10800000">
              <a:off x="-1" y="1528380"/>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91" name="Google Shape;91;p17"/>
            <p:cNvCxnSpPr/>
            <p:nvPr/>
          </p:nvCxnSpPr>
          <p:spPr>
            <a:xfrm rot="10800000">
              <a:off x="-1" y="1681218"/>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92" name="Google Shape;92;p17"/>
            <p:cNvCxnSpPr/>
            <p:nvPr/>
          </p:nvCxnSpPr>
          <p:spPr>
            <a:xfrm rot="10800000">
              <a:off x="-1" y="1834056"/>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93" name="Google Shape;93;p17"/>
            <p:cNvCxnSpPr/>
            <p:nvPr/>
          </p:nvCxnSpPr>
          <p:spPr>
            <a:xfrm rot="10800000">
              <a:off x="-1" y="1986894"/>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94" name="Google Shape;94;p17"/>
            <p:cNvCxnSpPr/>
            <p:nvPr/>
          </p:nvCxnSpPr>
          <p:spPr>
            <a:xfrm flipH="1">
              <a:off x="-1" y="2139732"/>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95" name="Google Shape;95;p17"/>
            <p:cNvCxnSpPr/>
            <p:nvPr/>
          </p:nvCxnSpPr>
          <p:spPr>
            <a:xfrm flipH="1">
              <a:off x="-1" y="2292570"/>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96" name="Google Shape;96;p17"/>
            <p:cNvCxnSpPr/>
            <p:nvPr/>
          </p:nvCxnSpPr>
          <p:spPr>
            <a:xfrm flipH="1">
              <a:off x="-1" y="2445408"/>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97" name="Google Shape;97;p17"/>
            <p:cNvCxnSpPr/>
            <p:nvPr/>
          </p:nvCxnSpPr>
          <p:spPr>
            <a:xfrm flipH="1">
              <a:off x="-1" y="2598246"/>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98" name="Google Shape;98;p17"/>
            <p:cNvCxnSpPr/>
            <p:nvPr/>
          </p:nvCxnSpPr>
          <p:spPr>
            <a:xfrm flipH="1">
              <a:off x="-1" y="2751084"/>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99" name="Google Shape;99;p17"/>
            <p:cNvCxnSpPr/>
            <p:nvPr/>
          </p:nvCxnSpPr>
          <p:spPr>
            <a:xfrm flipH="1">
              <a:off x="-1" y="2903922"/>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100" name="Google Shape;100;p17"/>
            <p:cNvCxnSpPr/>
            <p:nvPr/>
          </p:nvCxnSpPr>
          <p:spPr>
            <a:xfrm flipH="1">
              <a:off x="-1" y="3056760"/>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101" name="Google Shape;101;p17"/>
            <p:cNvCxnSpPr/>
            <p:nvPr/>
          </p:nvCxnSpPr>
          <p:spPr>
            <a:xfrm flipH="1">
              <a:off x="-1" y="3209598"/>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102" name="Google Shape;102;p17"/>
            <p:cNvCxnSpPr/>
            <p:nvPr/>
          </p:nvCxnSpPr>
          <p:spPr>
            <a:xfrm flipH="1">
              <a:off x="-1" y="3362436"/>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103" name="Google Shape;103;p17"/>
            <p:cNvCxnSpPr/>
            <p:nvPr/>
          </p:nvCxnSpPr>
          <p:spPr>
            <a:xfrm flipH="1">
              <a:off x="-1" y="3515274"/>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104" name="Google Shape;104;p17"/>
            <p:cNvCxnSpPr/>
            <p:nvPr/>
          </p:nvCxnSpPr>
          <p:spPr>
            <a:xfrm flipH="1">
              <a:off x="-1" y="3668112"/>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105" name="Google Shape;105;p17"/>
            <p:cNvCxnSpPr/>
            <p:nvPr/>
          </p:nvCxnSpPr>
          <p:spPr>
            <a:xfrm flipH="1">
              <a:off x="-1" y="3820950"/>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106" name="Google Shape;106;p17"/>
            <p:cNvCxnSpPr/>
            <p:nvPr/>
          </p:nvCxnSpPr>
          <p:spPr>
            <a:xfrm flipH="1">
              <a:off x="-1" y="3973788"/>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107" name="Google Shape;107;p17"/>
            <p:cNvCxnSpPr/>
            <p:nvPr/>
          </p:nvCxnSpPr>
          <p:spPr>
            <a:xfrm flipH="1">
              <a:off x="-1" y="4126626"/>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108" name="Google Shape;108;p17"/>
            <p:cNvCxnSpPr/>
            <p:nvPr/>
          </p:nvCxnSpPr>
          <p:spPr>
            <a:xfrm rot="10800000">
              <a:off x="-1" y="4279464"/>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109" name="Google Shape;109;p17"/>
            <p:cNvCxnSpPr/>
            <p:nvPr/>
          </p:nvCxnSpPr>
          <p:spPr>
            <a:xfrm rot="10800000">
              <a:off x="-1" y="4438170"/>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110" name="Google Shape;110;p17"/>
            <p:cNvCxnSpPr/>
            <p:nvPr/>
          </p:nvCxnSpPr>
          <p:spPr>
            <a:xfrm rot="10800000">
              <a:off x="-1" y="4591008"/>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111" name="Google Shape;111;p17"/>
            <p:cNvCxnSpPr/>
            <p:nvPr/>
          </p:nvCxnSpPr>
          <p:spPr>
            <a:xfrm rot="10800000">
              <a:off x="-1" y="4743846"/>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112" name="Google Shape;112;p17"/>
            <p:cNvCxnSpPr/>
            <p:nvPr/>
          </p:nvCxnSpPr>
          <p:spPr>
            <a:xfrm rot="10800000">
              <a:off x="-1" y="4896684"/>
              <a:ext cx="9137515" cy="0"/>
            </a:xfrm>
            <a:prstGeom prst="straightConnector1">
              <a:avLst/>
            </a:prstGeom>
            <a:noFill/>
            <a:ln w="9525" cap="flat" cmpd="sng">
              <a:solidFill>
                <a:srgbClr val="F2F2F2"/>
              </a:solidFill>
              <a:prstDash val="solid"/>
              <a:miter lim="800000"/>
              <a:headEnd type="none" w="sm" len="sm"/>
              <a:tailEnd type="none" w="sm" len="sm"/>
            </a:ln>
          </p:spPr>
        </p:cxnSp>
      </p:grpSp>
      <p:grpSp>
        <p:nvGrpSpPr>
          <p:cNvPr id="113" name="Google Shape;113;p17"/>
          <p:cNvGrpSpPr/>
          <p:nvPr/>
        </p:nvGrpSpPr>
        <p:grpSpPr>
          <a:xfrm>
            <a:off x="200226" y="755329"/>
            <a:ext cx="799280" cy="844787"/>
            <a:chOff x="-3330575" y="3005138"/>
            <a:chExt cx="1533526" cy="1620837"/>
          </a:xfrm>
        </p:grpSpPr>
        <p:sp>
          <p:nvSpPr>
            <p:cNvPr id="114" name="Google Shape;114;p17"/>
            <p:cNvSpPr/>
            <p:nvPr/>
          </p:nvSpPr>
          <p:spPr>
            <a:xfrm>
              <a:off x="-3330575" y="3005138"/>
              <a:ext cx="1233488" cy="1620837"/>
            </a:xfrm>
            <a:custGeom>
              <a:avLst/>
              <a:gdLst/>
              <a:ahLst/>
              <a:cxnLst/>
              <a:rect l="l" t="t" r="r" b="b"/>
              <a:pathLst>
                <a:path w="777" h="1021" extrusionOk="0">
                  <a:moveTo>
                    <a:pt x="621" y="0"/>
                  </a:moveTo>
                  <a:lnTo>
                    <a:pt x="0" y="1021"/>
                  </a:lnTo>
                  <a:lnTo>
                    <a:pt x="621" y="1021"/>
                  </a:lnTo>
                  <a:lnTo>
                    <a:pt x="777" y="785"/>
                  </a:lnTo>
                  <a:lnTo>
                    <a:pt x="231" y="785"/>
                  </a:lnTo>
                  <a:lnTo>
                    <a:pt x="699" y="0"/>
                  </a:lnTo>
                  <a:lnTo>
                    <a:pt x="621" y="0"/>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b="0" i="0" u="none" strike="noStrike" cap="none">
                <a:solidFill>
                  <a:srgbClr val="000000"/>
                </a:solidFill>
                <a:latin typeface="Calibri"/>
                <a:ea typeface="Calibri"/>
                <a:cs typeface="Calibri"/>
                <a:sym typeface="Calibri"/>
              </a:endParaRPr>
            </a:p>
          </p:txBody>
        </p:sp>
        <p:sp>
          <p:nvSpPr>
            <p:cNvPr id="115" name="Google Shape;115;p17"/>
            <p:cNvSpPr/>
            <p:nvPr/>
          </p:nvSpPr>
          <p:spPr>
            <a:xfrm>
              <a:off x="-2611437" y="3005138"/>
              <a:ext cx="814388" cy="1136650"/>
            </a:xfrm>
            <a:custGeom>
              <a:avLst/>
              <a:gdLst/>
              <a:ahLst/>
              <a:cxnLst/>
              <a:rect l="l" t="t" r="r" b="b"/>
              <a:pathLst>
                <a:path w="513" h="716" extrusionOk="0">
                  <a:moveTo>
                    <a:pt x="435" y="0"/>
                  </a:moveTo>
                  <a:lnTo>
                    <a:pt x="513" y="0"/>
                  </a:lnTo>
                  <a:lnTo>
                    <a:pt x="78" y="716"/>
                  </a:lnTo>
                  <a:lnTo>
                    <a:pt x="0" y="716"/>
                  </a:lnTo>
                  <a:lnTo>
                    <a:pt x="435" y="0"/>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b="0" i="0" u="none" strike="noStrike" cap="none">
                <a:solidFill>
                  <a:srgbClr val="000000"/>
                </a:solidFill>
                <a:latin typeface="Calibri"/>
                <a:ea typeface="Calibri"/>
                <a:cs typeface="Calibri"/>
                <a:sym typeface="Calibri"/>
              </a:endParaRPr>
            </a:p>
          </p:txBody>
        </p:sp>
      </p:grpSp>
      <p:grpSp>
        <p:nvGrpSpPr>
          <p:cNvPr id="116" name="Google Shape;116;p17"/>
          <p:cNvGrpSpPr/>
          <p:nvPr/>
        </p:nvGrpSpPr>
        <p:grpSpPr>
          <a:xfrm>
            <a:off x="4981240" y="1861069"/>
            <a:ext cx="747544" cy="809246"/>
            <a:chOff x="2301081" y="6662108"/>
            <a:chExt cx="1500188" cy="1624012"/>
          </a:xfrm>
        </p:grpSpPr>
        <p:sp>
          <p:nvSpPr>
            <p:cNvPr id="117" name="Google Shape;117;p17"/>
            <p:cNvSpPr/>
            <p:nvPr/>
          </p:nvSpPr>
          <p:spPr>
            <a:xfrm>
              <a:off x="2551906" y="6662108"/>
              <a:ext cx="1249363" cy="393700"/>
            </a:xfrm>
            <a:custGeom>
              <a:avLst/>
              <a:gdLst/>
              <a:ahLst/>
              <a:cxnLst/>
              <a:rect l="l" t="t" r="r" b="b"/>
              <a:pathLst>
                <a:path w="787" h="248" extrusionOk="0">
                  <a:moveTo>
                    <a:pt x="402" y="248"/>
                  </a:moveTo>
                  <a:lnTo>
                    <a:pt x="633" y="248"/>
                  </a:lnTo>
                  <a:lnTo>
                    <a:pt x="787" y="0"/>
                  </a:lnTo>
                  <a:lnTo>
                    <a:pt x="151" y="0"/>
                  </a:lnTo>
                  <a:lnTo>
                    <a:pt x="0" y="246"/>
                  </a:lnTo>
                  <a:lnTo>
                    <a:pt x="402" y="248"/>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b="0" i="0" u="none" strike="noStrike" cap="none">
                <a:solidFill>
                  <a:srgbClr val="000000"/>
                </a:solidFill>
                <a:latin typeface="Calibri"/>
                <a:ea typeface="Calibri"/>
                <a:cs typeface="Calibri"/>
                <a:sym typeface="Calibri"/>
              </a:endParaRPr>
            </a:p>
          </p:txBody>
        </p:sp>
        <p:sp>
          <p:nvSpPr>
            <p:cNvPr id="118" name="Google Shape;118;p17"/>
            <p:cNvSpPr/>
            <p:nvPr/>
          </p:nvSpPr>
          <p:spPr>
            <a:xfrm>
              <a:off x="2683669" y="7162170"/>
              <a:ext cx="809625" cy="1123950"/>
            </a:xfrm>
            <a:custGeom>
              <a:avLst/>
              <a:gdLst/>
              <a:ahLst/>
              <a:cxnLst/>
              <a:rect l="l" t="t" r="r" b="b"/>
              <a:pathLst>
                <a:path w="510" h="708" extrusionOk="0">
                  <a:moveTo>
                    <a:pt x="435" y="0"/>
                  </a:moveTo>
                  <a:lnTo>
                    <a:pt x="510" y="0"/>
                  </a:lnTo>
                  <a:lnTo>
                    <a:pt x="78" y="708"/>
                  </a:lnTo>
                  <a:lnTo>
                    <a:pt x="0" y="708"/>
                  </a:lnTo>
                  <a:lnTo>
                    <a:pt x="435" y="0"/>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b="0" i="0" u="none" strike="noStrike" cap="none">
                <a:solidFill>
                  <a:srgbClr val="000000"/>
                </a:solidFill>
                <a:latin typeface="Calibri"/>
                <a:ea typeface="Calibri"/>
                <a:cs typeface="Calibri"/>
                <a:sym typeface="Calibri"/>
              </a:endParaRPr>
            </a:p>
          </p:txBody>
        </p:sp>
        <p:sp>
          <p:nvSpPr>
            <p:cNvPr id="119" name="Google Shape;119;p17"/>
            <p:cNvSpPr/>
            <p:nvPr/>
          </p:nvSpPr>
          <p:spPr>
            <a:xfrm>
              <a:off x="2301081" y="7162170"/>
              <a:ext cx="803275" cy="1123950"/>
            </a:xfrm>
            <a:custGeom>
              <a:avLst/>
              <a:gdLst/>
              <a:ahLst/>
              <a:cxnLst/>
              <a:rect l="l" t="t" r="r" b="b"/>
              <a:pathLst>
                <a:path w="506" h="708" extrusionOk="0">
                  <a:moveTo>
                    <a:pt x="430" y="0"/>
                  </a:moveTo>
                  <a:lnTo>
                    <a:pt x="506" y="0"/>
                  </a:lnTo>
                  <a:lnTo>
                    <a:pt x="76" y="708"/>
                  </a:lnTo>
                  <a:lnTo>
                    <a:pt x="0" y="708"/>
                  </a:lnTo>
                  <a:lnTo>
                    <a:pt x="430" y="0"/>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b="0" i="0" u="none" strike="noStrike" cap="none">
                <a:solidFill>
                  <a:srgbClr val="000000"/>
                </a:solidFill>
                <a:latin typeface="Calibri"/>
                <a:ea typeface="Calibri"/>
                <a:cs typeface="Calibri"/>
                <a:sym typeface="Calibri"/>
              </a:endParaRPr>
            </a:p>
          </p:txBody>
        </p:sp>
      </p:grpSp>
      <p:sp>
        <p:nvSpPr>
          <p:cNvPr id="120" name="Google Shape;120;p17"/>
          <p:cNvSpPr txBox="1">
            <a:spLocks noGrp="1"/>
          </p:cNvSpPr>
          <p:nvPr>
            <p:ph type="title"/>
          </p:nvPr>
        </p:nvSpPr>
        <p:spPr>
          <a:xfrm>
            <a:off x="999506" y="1067056"/>
            <a:ext cx="4052554" cy="109425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3F3F3F"/>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17"/>
          <p:cNvSpPr/>
          <p:nvPr/>
        </p:nvSpPr>
        <p:spPr>
          <a:xfrm>
            <a:off x="0" y="2647838"/>
            <a:ext cx="2407675" cy="575724"/>
          </a:xfrm>
          <a:custGeom>
            <a:avLst/>
            <a:gdLst/>
            <a:ahLst/>
            <a:cxnLst/>
            <a:rect l="l" t="t" r="r" b="b"/>
            <a:pathLst>
              <a:path w="2402984" h="575724" extrusionOk="0">
                <a:moveTo>
                  <a:pt x="0" y="0"/>
                </a:moveTo>
                <a:lnTo>
                  <a:pt x="2402984" y="0"/>
                </a:lnTo>
                <a:lnTo>
                  <a:pt x="2052676" y="575724"/>
                </a:lnTo>
                <a:lnTo>
                  <a:pt x="0" y="575724"/>
                </a:lnTo>
                <a:close/>
              </a:path>
            </a:pathLst>
          </a:custGeom>
          <a:solidFill>
            <a:srgbClr val="003F7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nvGrpSpPr>
          <p:cNvPr id="122" name="Google Shape;122;p17"/>
          <p:cNvGrpSpPr/>
          <p:nvPr/>
        </p:nvGrpSpPr>
        <p:grpSpPr>
          <a:xfrm>
            <a:off x="299349" y="2798386"/>
            <a:ext cx="1680364" cy="252286"/>
            <a:chOff x="119" y="2341"/>
            <a:chExt cx="1805" cy="271"/>
          </a:xfrm>
        </p:grpSpPr>
        <p:sp>
          <p:nvSpPr>
            <p:cNvPr id="123" name="Google Shape;123;p17"/>
            <p:cNvSpPr/>
            <p:nvPr/>
          </p:nvSpPr>
          <p:spPr>
            <a:xfrm>
              <a:off x="119" y="2341"/>
              <a:ext cx="270" cy="271"/>
            </a:xfrm>
            <a:custGeom>
              <a:avLst/>
              <a:gdLst/>
              <a:ahLst/>
              <a:cxnLst/>
              <a:rect l="l" t="t" r="r" b="b"/>
              <a:pathLst>
                <a:path w="114" h="115" extrusionOk="0">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124" name="Google Shape;124;p17"/>
            <p:cNvSpPr/>
            <p:nvPr/>
          </p:nvSpPr>
          <p:spPr>
            <a:xfrm>
              <a:off x="457" y="2426"/>
              <a:ext cx="1467" cy="125"/>
            </a:xfrm>
            <a:custGeom>
              <a:avLst/>
              <a:gdLst/>
              <a:ahLst/>
              <a:cxnLst/>
              <a:rect l="l" t="t" r="r" b="b"/>
              <a:pathLst>
                <a:path w="621" h="53" extrusionOk="0">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sp>
        <p:nvSpPr>
          <p:cNvPr id="125" name="Google Shape;125;p17"/>
          <p:cNvSpPr txBox="1">
            <a:spLocks noGrp="1"/>
          </p:cNvSpPr>
          <p:nvPr>
            <p:ph type="body" idx="1"/>
          </p:nvPr>
        </p:nvSpPr>
        <p:spPr>
          <a:xfrm>
            <a:off x="279956" y="3908015"/>
            <a:ext cx="852056" cy="349511"/>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750"/>
              </a:spcBef>
              <a:spcAft>
                <a:spcPts val="0"/>
              </a:spcAft>
              <a:buClr>
                <a:srgbClr val="3F3F3F"/>
              </a:buClr>
              <a:buSzPts val="1100"/>
              <a:buFont typeface="Calibri"/>
              <a:buNone/>
              <a:defRPr sz="1100"/>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6" name="Google Shape;126;p17"/>
          <p:cNvSpPr txBox="1">
            <a:spLocks noGrp="1"/>
          </p:cNvSpPr>
          <p:nvPr>
            <p:ph type="body" idx="2"/>
          </p:nvPr>
        </p:nvSpPr>
        <p:spPr>
          <a:xfrm>
            <a:off x="142890" y="4392607"/>
            <a:ext cx="2765968" cy="2286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rgbClr val="3F3F3F"/>
              </a:buClr>
              <a:buSzPts val="1300"/>
              <a:buFont typeface="Calibri"/>
              <a:buNone/>
              <a:defRPr sz="1300"/>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7" name="Google Shape;127;p17"/>
          <p:cNvSpPr/>
          <p:nvPr/>
        </p:nvSpPr>
        <p:spPr>
          <a:xfrm>
            <a:off x="4317589" y="2638"/>
            <a:ext cx="4826410" cy="4914952"/>
          </a:xfrm>
          <a:custGeom>
            <a:avLst/>
            <a:gdLst/>
            <a:ahLst/>
            <a:cxnLst/>
            <a:rect l="l" t="t" r="r" b="b"/>
            <a:pathLst>
              <a:path w="5048250" h="5140862" extrusionOk="0">
                <a:moveTo>
                  <a:pt x="3013830" y="0"/>
                </a:moveTo>
                <a:lnTo>
                  <a:pt x="5048250" y="0"/>
                </a:lnTo>
                <a:lnTo>
                  <a:pt x="5048250" y="5140862"/>
                </a:lnTo>
                <a:lnTo>
                  <a:pt x="0" y="5140862"/>
                </a:lnTo>
                <a:close/>
              </a:path>
            </a:pathLst>
          </a:custGeom>
          <a:solidFill>
            <a:srgbClr val="0077B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128" name="Google Shape;128;p17"/>
          <p:cNvSpPr>
            <a:spLocks noGrp="1"/>
          </p:cNvSpPr>
          <p:nvPr>
            <p:ph type="pic" idx="3"/>
          </p:nvPr>
        </p:nvSpPr>
        <p:spPr>
          <a:xfrm>
            <a:off x="4379513" y="-1"/>
            <a:ext cx="4764488" cy="4917591"/>
          </a:xfrm>
          <a:prstGeom prst="rect">
            <a:avLst/>
          </a:prstGeom>
          <a:solidFill>
            <a:srgbClr val="D8D8D8"/>
          </a:solidFill>
          <a:ln>
            <a:noFill/>
          </a:ln>
        </p:spPr>
      </p:sp>
      <p:sp>
        <p:nvSpPr>
          <p:cNvPr id="129" name="Google Shape;129;p17"/>
          <p:cNvSpPr txBox="1"/>
          <p:nvPr/>
        </p:nvSpPr>
        <p:spPr>
          <a:xfrm>
            <a:off x="2968706" y="4936035"/>
            <a:ext cx="3229087" cy="20774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900">
                <a:solidFill>
                  <a:srgbClr val="3F3F3F"/>
                </a:solidFill>
                <a:latin typeface="Calibri"/>
                <a:ea typeface="Calibri"/>
                <a:cs typeface="Calibri"/>
                <a:sym typeface="Calibri"/>
              </a:rPr>
              <a:t>Restricted Circulation | L&amp;T Technology Services | www.LTTS.com</a:t>
            </a:r>
            <a:endParaRPr/>
          </a:p>
        </p:txBody>
      </p:sp>
      <p:pic>
        <p:nvPicPr>
          <p:cNvPr id="130" name="Google Shape;130;p17"/>
          <p:cNvPicPr preferRelativeResize="0"/>
          <p:nvPr/>
        </p:nvPicPr>
        <p:blipFill rotWithShape="1">
          <a:blip r:embed="rId2">
            <a:alphaModFix/>
          </a:blip>
          <a:srcRect/>
          <a:stretch/>
        </p:blipFill>
        <p:spPr>
          <a:xfrm>
            <a:off x="966355" y="114300"/>
            <a:ext cx="1790699" cy="488373"/>
          </a:xfrm>
          <a:prstGeom prst="rect">
            <a:avLst/>
          </a:prstGeom>
          <a:noFill/>
          <a:ln>
            <a:noFill/>
          </a:ln>
        </p:spPr>
      </p:pic>
      <p:sp>
        <p:nvSpPr>
          <p:cNvPr id="131" name="Google Shape;131;p17"/>
          <p:cNvSpPr txBox="1"/>
          <p:nvPr/>
        </p:nvSpPr>
        <p:spPr>
          <a:xfrm>
            <a:off x="2710215" y="121581"/>
            <a:ext cx="1399164" cy="407802"/>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2200" b="1">
                <a:solidFill>
                  <a:srgbClr val="355EAB"/>
                </a:solidFill>
                <a:latin typeface="Calibri"/>
                <a:ea typeface="Calibri"/>
                <a:cs typeface="Calibri"/>
                <a:sym typeface="Calibri"/>
              </a:rPr>
              <a:t>6</a:t>
            </a:r>
            <a:r>
              <a:rPr lang="en-US" sz="2200" b="1" baseline="30000">
                <a:solidFill>
                  <a:srgbClr val="355EAB"/>
                </a:solidFill>
                <a:latin typeface="Calibri"/>
                <a:ea typeface="Calibri"/>
                <a:cs typeface="Calibri"/>
                <a:sym typeface="Calibri"/>
              </a:rPr>
              <a:t>th</a:t>
            </a:r>
            <a:r>
              <a:rPr lang="en-US" sz="2200" b="1">
                <a:solidFill>
                  <a:srgbClr val="355EAB"/>
                </a:solidFill>
                <a:latin typeface="Calibri"/>
                <a:ea typeface="Calibri"/>
                <a:cs typeface="Calibri"/>
                <a:sym typeface="Calibri"/>
              </a:rPr>
              <a:t> Edition </a:t>
            </a:r>
            <a:endParaRPr/>
          </a:p>
        </p:txBody>
      </p:sp>
      <p:sp>
        <p:nvSpPr>
          <p:cNvPr id="132" name="Google Shape;132;p17"/>
          <p:cNvSpPr/>
          <p:nvPr/>
        </p:nvSpPr>
        <p:spPr>
          <a:xfrm>
            <a:off x="4997739" y="111199"/>
            <a:ext cx="1662595" cy="4154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100" b="1">
                <a:solidFill>
                  <a:srgbClr val="355EAB"/>
                </a:solidFill>
                <a:latin typeface="Calibri"/>
                <a:ea typeface="Calibri"/>
                <a:cs typeface="Calibri"/>
                <a:sym typeface="Calibri"/>
              </a:rPr>
              <a:t> POC Round</a:t>
            </a:r>
            <a:endParaRPr/>
          </a:p>
        </p:txBody>
      </p:sp>
      <p:sp>
        <p:nvSpPr>
          <p:cNvPr id="133" name="Google Shape;133;p17"/>
          <p:cNvSpPr txBox="1"/>
          <p:nvPr/>
        </p:nvSpPr>
        <p:spPr>
          <a:xfrm>
            <a:off x="112238" y="2334843"/>
            <a:ext cx="656268" cy="253914"/>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PID No :</a:t>
            </a:r>
            <a:endParaRPr/>
          </a:p>
        </p:txBody>
      </p:sp>
      <p:sp>
        <p:nvSpPr>
          <p:cNvPr id="134" name="Google Shape;134;p17"/>
          <p:cNvSpPr txBox="1">
            <a:spLocks noGrp="1"/>
          </p:cNvSpPr>
          <p:nvPr>
            <p:ph type="body" idx="4"/>
          </p:nvPr>
        </p:nvSpPr>
        <p:spPr>
          <a:xfrm>
            <a:off x="805038" y="2327880"/>
            <a:ext cx="504215" cy="26984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rgbClr val="3F3F3F"/>
              </a:buClr>
              <a:buSzPts val="1200"/>
              <a:buFont typeface="Calibri"/>
              <a:buNone/>
              <a:defRPr sz="1200" b="1"/>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5" name="Google Shape;135;p17"/>
          <p:cNvSpPr txBox="1">
            <a:spLocks noGrp="1"/>
          </p:cNvSpPr>
          <p:nvPr>
            <p:ph type="body" idx="5"/>
          </p:nvPr>
        </p:nvSpPr>
        <p:spPr>
          <a:xfrm>
            <a:off x="1263628" y="3914942"/>
            <a:ext cx="852056" cy="349511"/>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750"/>
              </a:spcBef>
              <a:spcAft>
                <a:spcPts val="0"/>
              </a:spcAft>
              <a:buClr>
                <a:srgbClr val="3F3F3F"/>
              </a:buClr>
              <a:buSzPts val="1100"/>
              <a:buFont typeface="Calibri"/>
              <a:buNone/>
              <a:defRPr sz="1100"/>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6" name="Google Shape;136;p17"/>
          <p:cNvSpPr txBox="1">
            <a:spLocks noGrp="1"/>
          </p:cNvSpPr>
          <p:nvPr>
            <p:ph type="body" idx="6"/>
          </p:nvPr>
        </p:nvSpPr>
        <p:spPr>
          <a:xfrm>
            <a:off x="2209202" y="3925333"/>
            <a:ext cx="852056" cy="349511"/>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750"/>
              </a:spcBef>
              <a:spcAft>
                <a:spcPts val="0"/>
              </a:spcAft>
              <a:buClr>
                <a:srgbClr val="3F3F3F"/>
              </a:buClr>
              <a:buSzPts val="1100"/>
              <a:buFont typeface="Calibri"/>
              <a:buNone/>
              <a:defRPr sz="1100"/>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7" name="Google Shape;137;p17"/>
          <p:cNvSpPr txBox="1">
            <a:spLocks noGrp="1"/>
          </p:cNvSpPr>
          <p:nvPr>
            <p:ph type="body" idx="7"/>
          </p:nvPr>
        </p:nvSpPr>
        <p:spPr>
          <a:xfrm>
            <a:off x="3165165" y="3935724"/>
            <a:ext cx="852056" cy="349511"/>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750"/>
              </a:spcBef>
              <a:spcAft>
                <a:spcPts val="0"/>
              </a:spcAft>
              <a:buClr>
                <a:srgbClr val="3F3F3F"/>
              </a:buClr>
              <a:buSzPts val="1100"/>
              <a:buFont typeface="Calibri"/>
              <a:buNone/>
              <a:defRPr sz="1100"/>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8" name="Google Shape;138;p17"/>
          <p:cNvSpPr txBox="1">
            <a:spLocks noGrp="1"/>
          </p:cNvSpPr>
          <p:nvPr>
            <p:ph type="body" idx="8"/>
          </p:nvPr>
        </p:nvSpPr>
        <p:spPr>
          <a:xfrm>
            <a:off x="144187" y="4662770"/>
            <a:ext cx="2759041" cy="20089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rgbClr val="3F3F3F"/>
              </a:buClr>
              <a:buSzPts val="1300"/>
              <a:buFont typeface="Calibri"/>
              <a:buNone/>
              <a:defRPr sz="1300"/>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9" name="Google Shape;139;p17"/>
          <p:cNvSpPr txBox="1">
            <a:spLocks noGrp="1"/>
          </p:cNvSpPr>
          <p:nvPr>
            <p:ph type="body" idx="9"/>
          </p:nvPr>
        </p:nvSpPr>
        <p:spPr>
          <a:xfrm>
            <a:off x="138932" y="4888742"/>
            <a:ext cx="2759041" cy="20089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rgbClr val="3F3F3F"/>
              </a:buClr>
              <a:buSzPts val="1300"/>
              <a:buFont typeface="Calibri"/>
              <a:buNone/>
              <a:defRPr sz="1300"/>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ontent Slide">
  <p:cSld name="1_Content Slide">
    <p:spTree>
      <p:nvGrpSpPr>
        <p:cNvPr id="1" name="Shape 140"/>
        <p:cNvGrpSpPr/>
        <p:nvPr/>
      </p:nvGrpSpPr>
      <p:grpSpPr>
        <a:xfrm>
          <a:off x="0" y="0"/>
          <a:ext cx="0" cy="0"/>
          <a:chOff x="0" y="0"/>
          <a:chExt cx="0" cy="0"/>
        </a:xfrm>
      </p:grpSpPr>
      <p:grpSp>
        <p:nvGrpSpPr>
          <p:cNvPr id="141" name="Google Shape;141;p18"/>
          <p:cNvGrpSpPr/>
          <p:nvPr/>
        </p:nvGrpSpPr>
        <p:grpSpPr>
          <a:xfrm>
            <a:off x="-1" y="596900"/>
            <a:ext cx="9137515" cy="4375151"/>
            <a:chOff x="-1" y="596900"/>
            <a:chExt cx="9137515" cy="4375151"/>
          </a:xfrm>
        </p:grpSpPr>
        <p:cxnSp>
          <p:nvCxnSpPr>
            <p:cNvPr id="142" name="Google Shape;142;p18"/>
            <p:cNvCxnSpPr/>
            <p:nvPr/>
          </p:nvCxnSpPr>
          <p:spPr>
            <a:xfrm>
              <a:off x="4568757" y="-397185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43" name="Google Shape;143;p18"/>
            <p:cNvCxnSpPr/>
            <p:nvPr/>
          </p:nvCxnSpPr>
          <p:spPr>
            <a:xfrm>
              <a:off x="4568757" y="-382122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44" name="Google Shape;144;p18"/>
            <p:cNvCxnSpPr/>
            <p:nvPr/>
          </p:nvCxnSpPr>
          <p:spPr>
            <a:xfrm>
              <a:off x="4568757" y="-367059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45" name="Google Shape;145;p18"/>
            <p:cNvCxnSpPr/>
            <p:nvPr/>
          </p:nvCxnSpPr>
          <p:spPr>
            <a:xfrm>
              <a:off x="4568757" y="-351995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46" name="Google Shape;146;p18"/>
            <p:cNvCxnSpPr/>
            <p:nvPr/>
          </p:nvCxnSpPr>
          <p:spPr>
            <a:xfrm>
              <a:off x="4568757" y="-336932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47" name="Google Shape;147;p18"/>
            <p:cNvCxnSpPr/>
            <p:nvPr/>
          </p:nvCxnSpPr>
          <p:spPr>
            <a:xfrm>
              <a:off x="4568757" y="-321869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48" name="Google Shape;148;p18"/>
            <p:cNvCxnSpPr/>
            <p:nvPr/>
          </p:nvCxnSpPr>
          <p:spPr>
            <a:xfrm>
              <a:off x="4568757" y="-306805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49" name="Google Shape;149;p18"/>
            <p:cNvCxnSpPr/>
            <p:nvPr/>
          </p:nvCxnSpPr>
          <p:spPr>
            <a:xfrm>
              <a:off x="4568757" y="-2917426"/>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0" name="Google Shape;150;p18"/>
            <p:cNvCxnSpPr/>
            <p:nvPr/>
          </p:nvCxnSpPr>
          <p:spPr>
            <a:xfrm>
              <a:off x="4568757" y="-276679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1" name="Google Shape;151;p18"/>
            <p:cNvCxnSpPr/>
            <p:nvPr/>
          </p:nvCxnSpPr>
          <p:spPr>
            <a:xfrm>
              <a:off x="4568757" y="-2616160"/>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2" name="Google Shape;152;p18"/>
            <p:cNvCxnSpPr/>
            <p:nvPr/>
          </p:nvCxnSpPr>
          <p:spPr>
            <a:xfrm>
              <a:off x="4568757" y="-246552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3" name="Google Shape;153;p18"/>
            <p:cNvCxnSpPr/>
            <p:nvPr/>
          </p:nvCxnSpPr>
          <p:spPr>
            <a:xfrm>
              <a:off x="4568757" y="-231489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4" name="Google Shape;154;p18"/>
            <p:cNvCxnSpPr/>
            <p:nvPr/>
          </p:nvCxnSpPr>
          <p:spPr>
            <a:xfrm>
              <a:off x="4568757" y="-216426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5" name="Google Shape;155;p18"/>
            <p:cNvCxnSpPr/>
            <p:nvPr/>
          </p:nvCxnSpPr>
          <p:spPr>
            <a:xfrm>
              <a:off x="4568757" y="-201362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6" name="Google Shape;156;p18"/>
            <p:cNvCxnSpPr/>
            <p:nvPr/>
          </p:nvCxnSpPr>
          <p:spPr>
            <a:xfrm>
              <a:off x="4568757" y="-186299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7" name="Google Shape;157;p18"/>
            <p:cNvCxnSpPr/>
            <p:nvPr/>
          </p:nvCxnSpPr>
          <p:spPr>
            <a:xfrm>
              <a:off x="4568757" y="-171236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8" name="Google Shape;158;p18"/>
            <p:cNvCxnSpPr/>
            <p:nvPr/>
          </p:nvCxnSpPr>
          <p:spPr>
            <a:xfrm>
              <a:off x="4568757" y="-156172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9" name="Google Shape;159;p18"/>
            <p:cNvCxnSpPr/>
            <p:nvPr/>
          </p:nvCxnSpPr>
          <p:spPr>
            <a:xfrm>
              <a:off x="4568757" y="-1411096"/>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0" name="Google Shape;160;p18"/>
            <p:cNvCxnSpPr/>
            <p:nvPr/>
          </p:nvCxnSpPr>
          <p:spPr>
            <a:xfrm>
              <a:off x="4568757" y="-126046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1" name="Google Shape;161;p18"/>
            <p:cNvCxnSpPr/>
            <p:nvPr/>
          </p:nvCxnSpPr>
          <p:spPr>
            <a:xfrm>
              <a:off x="4568757" y="-1109830"/>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2" name="Google Shape;162;p18"/>
            <p:cNvCxnSpPr/>
            <p:nvPr/>
          </p:nvCxnSpPr>
          <p:spPr>
            <a:xfrm>
              <a:off x="4568757" y="-95919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3" name="Google Shape;163;p18"/>
            <p:cNvCxnSpPr/>
            <p:nvPr/>
          </p:nvCxnSpPr>
          <p:spPr>
            <a:xfrm>
              <a:off x="4568757" y="-80856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4" name="Google Shape;164;p18"/>
            <p:cNvCxnSpPr/>
            <p:nvPr/>
          </p:nvCxnSpPr>
          <p:spPr>
            <a:xfrm>
              <a:off x="4568757" y="-65793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5" name="Google Shape;165;p18"/>
            <p:cNvCxnSpPr/>
            <p:nvPr/>
          </p:nvCxnSpPr>
          <p:spPr>
            <a:xfrm>
              <a:off x="4568757" y="-50729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6" name="Google Shape;166;p18"/>
            <p:cNvCxnSpPr/>
            <p:nvPr/>
          </p:nvCxnSpPr>
          <p:spPr>
            <a:xfrm>
              <a:off x="4568757" y="-35666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7" name="Google Shape;167;p18"/>
            <p:cNvCxnSpPr/>
            <p:nvPr/>
          </p:nvCxnSpPr>
          <p:spPr>
            <a:xfrm>
              <a:off x="4568757" y="-20603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8" name="Google Shape;168;p18"/>
            <p:cNvCxnSpPr/>
            <p:nvPr/>
          </p:nvCxnSpPr>
          <p:spPr>
            <a:xfrm>
              <a:off x="4568757" y="-5539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9" name="Google Shape;169;p18"/>
            <p:cNvCxnSpPr/>
            <p:nvPr/>
          </p:nvCxnSpPr>
          <p:spPr>
            <a:xfrm>
              <a:off x="4568757" y="9523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70" name="Google Shape;170;p18"/>
            <p:cNvCxnSpPr/>
            <p:nvPr/>
          </p:nvCxnSpPr>
          <p:spPr>
            <a:xfrm>
              <a:off x="4568757" y="24586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71" name="Google Shape;171;p18"/>
            <p:cNvCxnSpPr/>
            <p:nvPr/>
          </p:nvCxnSpPr>
          <p:spPr>
            <a:xfrm>
              <a:off x="4568757" y="39691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72" name="Google Shape;172;p18"/>
            <p:cNvCxnSpPr/>
            <p:nvPr/>
          </p:nvCxnSpPr>
          <p:spPr>
            <a:xfrm>
              <a:off x="14257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73" name="Google Shape;173;p18"/>
            <p:cNvCxnSpPr/>
            <p:nvPr/>
          </p:nvCxnSpPr>
          <p:spPr>
            <a:xfrm>
              <a:off x="29530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74" name="Google Shape;174;p18"/>
            <p:cNvCxnSpPr/>
            <p:nvPr/>
          </p:nvCxnSpPr>
          <p:spPr>
            <a:xfrm>
              <a:off x="44802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75" name="Google Shape;175;p18"/>
            <p:cNvCxnSpPr/>
            <p:nvPr/>
          </p:nvCxnSpPr>
          <p:spPr>
            <a:xfrm>
              <a:off x="60075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76" name="Google Shape;176;p18"/>
            <p:cNvCxnSpPr/>
            <p:nvPr/>
          </p:nvCxnSpPr>
          <p:spPr>
            <a:xfrm>
              <a:off x="75348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77" name="Google Shape;177;p18"/>
            <p:cNvCxnSpPr/>
            <p:nvPr/>
          </p:nvCxnSpPr>
          <p:spPr>
            <a:xfrm>
              <a:off x="90621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78" name="Google Shape;178;p18"/>
            <p:cNvCxnSpPr/>
            <p:nvPr/>
          </p:nvCxnSpPr>
          <p:spPr>
            <a:xfrm>
              <a:off x="105894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79" name="Google Shape;179;p18"/>
            <p:cNvCxnSpPr/>
            <p:nvPr/>
          </p:nvCxnSpPr>
          <p:spPr>
            <a:xfrm>
              <a:off x="121167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0" name="Google Shape;180;p18"/>
            <p:cNvCxnSpPr/>
            <p:nvPr/>
          </p:nvCxnSpPr>
          <p:spPr>
            <a:xfrm>
              <a:off x="136440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1" name="Google Shape;181;p18"/>
            <p:cNvCxnSpPr/>
            <p:nvPr/>
          </p:nvCxnSpPr>
          <p:spPr>
            <a:xfrm>
              <a:off x="151713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2" name="Google Shape;182;p18"/>
            <p:cNvCxnSpPr/>
            <p:nvPr/>
          </p:nvCxnSpPr>
          <p:spPr>
            <a:xfrm>
              <a:off x="166986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3" name="Google Shape;183;p18"/>
            <p:cNvCxnSpPr/>
            <p:nvPr/>
          </p:nvCxnSpPr>
          <p:spPr>
            <a:xfrm>
              <a:off x="182259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4" name="Google Shape;184;p18"/>
            <p:cNvCxnSpPr/>
            <p:nvPr/>
          </p:nvCxnSpPr>
          <p:spPr>
            <a:xfrm>
              <a:off x="197532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5" name="Google Shape;185;p18"/>
            <p:cNvCxnSpPr/>
            <p:nvPr/>
          </p:nvCxnSpPr>
          <p:spPr>
            <a:xfrm>
              <a:off x="212805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6" name="Google Shape;186;p18"/>
            <p:cNvCxnSpPr/>
            <p:nvPr/>
          </p:nvCxnSpPr>
          <p:spPr>
            <a:xfrm>
              <a:off x="228078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7" name="Google Shape;187;p18"/>
            <p:cNvCxnSpPr/>
            <p:nvPr/>
          </p:nvCxnSpPr>
          <p:spPr>
            <a:xfrm>
              <a:off x="243351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8" name="Google Shape;188;p18"/>
            <p:cNvCxnSpPr/>
            <p:nvPr/>
          </p:nvCxnSpPr>
          <p:spPr>
            <a:xfrm>
              <a:off x="258624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9" name="Google Shape;189;p18"/>
            <p:cNvCxnSpPr/>
            <p:nvPr/>
          </p:nvCxnSpPr>
          <p:spPr>
            <a:xfrm>
              <a:off x="273897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0" name="Google Shape;190;p18"/>
            <p:cNvCxnSpPr/>
            <p:nvPr/>
          </p:nvCxnSpPr>
          <p:spPr>
            <a:xfrm>
              <a:off x="289170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1" name="Google Shape;191;p18"/>
            <p:cNvCxnSpPr/>
            <p:nvPr/>
          </p:nvCxnSpPr>
          <p:spPr>
            <a:xfrm>
              <a:off x="304443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2" name="Google Shape;192;p18"/>
            <p:cNvCxnSpPr/>
            <p:nvPr/>
          </p:nvCxnSpPr>
          <p:spPr>
            <a:xfrm>
              <a:off x="319716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3" name="Google Shape;193;p18"/>
            <p:cNvCxnSpPr/>
            <p:nvPr/>
          </p:nvCxnSpPr>
          <p:spPr>
            <a:xfrm>
              <a:off x="334989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4" name="Google Shape;194;p18"/>
            <p:cNvCxnSpPr/>
            <p:nvPr/>
          </p:nvCxnSpPr>
          <p:spPr>
            <a:xfrm>
              <a:off x="350262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5" name="Google Shape;195;p18"/>
            <p:cNvCxnSpPr/>
            <p:nvPr/>
          </p:nvCxnSpPr>
          <p:spPr>
            <a:xfrm>
              <a:off x="365535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6" name="Google Shape;196;p18"/>
            <p:cNvCxnSpPr/>
            <p:nvPr/>
          </p:nvCxnSpPr>
          <p:spPr>
            <a:xfrm>
              <a:off x="380808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7" name="Google Shape;197;p18"/>
            <p:cNvCxnSpPr/>
            <p:nvPr/>
          </p:nvCxnSpPr>
          <p:spPr>
            <a:xfrm>
              <a:off x="396081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8" name="Google Shape;198;p18"/>
            <p:cNvCxnSpPr/>
            <p:nvPr/>
          </p:nvCxnSpPr>
          <p:spPr>
            <a:xfrm>
              <a:off x="411354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9" name="Google Shape;199;p18"/>
            <p:cNvCxnSpPr/>
            <p:nvPr/>
          </p:nvCxnSpPr>
          <p:spPr>
            <a:xfrm>
              <a:off x="426626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0" name="Google Shape;200;p18"/>
            <p:cNvCxnSpPr/>
            <p:nvPr/>
          </p:nvCxnSpPr>
          <p:spPr>
            <a:xfrm>
              <a:off x="441899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1" name="Google Shape;201;p18"/>
            <p:cNvCxnSpPr/>
            <p:nvPr/>
          </p:nvCxnSpPr>
          <p:spPr>
            <a:xfrm>
              <a:off x="457172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2" name="Google Shape;202;p18"/>
            <p:cNvCxnSpPr/>
            <p:nvPr/>
          </p:nvCxnSpPr>
          <p:spPr>
            <a:xfrm>
              <a:off x="472445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3" name="Google Shape;203;p18"/>
            <p:cNvCxnSpPr/>
            <p:nvPr/>
          </p:nvCxnSpPr>
          <p:spPr>
            <a:xfrm>
              <a:off x="487718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4" name="Google Shape;204;p18"/>
            <p:cNvCxnSpPr/>
            <p:nvPr/>
          </p:nvCxnSpPr>
          <p:spPr>
            <a:xfrm>
              <a:off x="502991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5" name="Google Shape;205;p18"/>
            <p:cNvCxnSpPr/>
            <p:nvPr/>
          </p:nvCxnSpPr>
          <p:spPr>
            <a:xfrm>
              <a:off x="518264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6" name="Google Shape;206;p18"/>
            <p:cNvCxnSpPr/>
            <p:nvPr/>
          </p:nvCxnSpPr>
          <p:spPr>
            <a:xfrm>
              <a:off x="533537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7" name="Google Shape;207;p18"/>
            <p:cNvCxnSpPr/>
            <p:nvPr/>
          </p:nvCxnSpPr>
          <p:spPr>
            <a:xfrm>
              <a:off x="548810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8" name="Google Shape;208;p18"/>
            <p:cNvCxnSpPr/>
            <p:nvPr/>
          </p:nvCxnSpPr>
          <p:spPr>
            <a:xfrm>
              <a:off x="564083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9" name="Google Shape;209;p18"/>
            <p:cNvCxnSpPr/>
            <p:nvPr/>
          </p:nvCxnSpPr>
          <p:spPr>
            <a:xfrm>
              <a:off x="579356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0" name="Google Shape;210;p18"/>
            <p:cNvCxnSpPr/>
            <p:nvPr/>
          </p:nvCxnSpPr>
          <p:spPr>
            <a:xfrm>
              <a:off x="594629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1" name="Google Shape;211;p18"/>
            <p:cNvCxnSpPr/>
            <p:nvPr/>
          </p:nvCxnSpPr>
          <p:spPr>
            <a:xfrm>
              <a:off x="609902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2" name="Google Shape;212;p18"/>
            <p:cNvCxnSpPr/>
            <p:nvPr/>
          </p:nvCxnSpPr>
          <p:spPr>
            <a:xfrm>
              <a:off x="625175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3" name="Google Shape;213;p18"/>
            <p:cNvCxnSpPr/>
            <p:nvPr/>
          </p:nvCxnSpPr>
          <p:spPr>
            <a:xfrm>
              <a:off x="640448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4" name="Google Shape;214;p18"/>
            <p:cNvCxnSpPr/>
            <p:nvPr/>
          </p:nvCxnSpPr>
          <p:spPr>
            <a:xfrm>
              <a:off x="655721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5" name="Google Shape;215;p18"/>
            <p:cNvCxnSpPr/>
            <p:nvPr/>
          </p:nvCxnSpPr>
          <p:spPr>
            <a:xfrm>
              <a:off x="670994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6" name="Google Shape;216;p18"/>
            <p:cNvCxnSpPr/>
            <p:nvPr/>
          </p:nvCxnSpPr>
          <p:spPr>
            <a:xfrm>
              <a:off x="686267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7" name="Google Shape;217;p18"/>
            <p:cNvCxnSpPr/>
            <p:nvPr/>
          </p:nvCxnSpPr>
          <p:spPr>
            <a:xfrm>
              <a:off x="701540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8" name="Google Shape;218;p18"/>
            <p:cNvCxnSpPr/>
            <p:nvPr/>
          </p:nvCxnSpPr>
          <p:spPr>
            <a:xfrm>
              <a:off x="716813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9" name="Google Shape;219;p18"/>
            <p:cNvCxnSpPr/>
            <p:nvPr/>
          </p:nvCxnSpPr>
          <p:spPr>
            <a:xfrm>
              <a:off x="732086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0" name="Google Shape;220;p18"/>
            <p:cNvCxnSpPr/>
            <p:nvPr/>
          </p:nvCxnSpPr>
          <p:spPr>
            <a:xfrm>
              <a:off x="747359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1" name="Google Shape;221;p18"/>
            <p:cNvCxnSpPr/>
            <p:nvPr/>
          </p:nvCxnSpPr>
          <p:spPr>
            <a:xfrm>
              <a:off x="762632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2" name="Google Shape;222;p18"/>
            <p:cNvCxnSpPr/>
            <p:nvPr/>
          </p:nvCxnSpPr>
          <p:spPr>
            <a:xfrm>
              <a:off x="777905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3" name="Google Shape;223;p18"/>
            <p:cNvCxnSpPr/>
            <p:nvPr/>
          </p:nvCxnSpPr>
          <p:spPr>
            <a:xfrm>
              <a:off x="793178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4" name="Google Shape;224;p18"/>
            <p:cNvCxnSpPr/>
            <p:nvPr/>
          </p:nvCxnSpPr>
          <p:spPr>
            <a:xfrm>
              <a:off x="808450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5" name="Google Shape;225;p18"/>
            <p:cNvCxnSpPr/>
            <p:nvPr/>
          </p:nvCxnSpPr>
          <p:spPr>
            <a:xfrm>
              <a:off x="823723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6" name="Google Shape;226;p18"/>
            <p:cNvCxnSpPr/>
            <p:nvPr/>
          </p:nvCxnSpPr>
          <p:spPr>
            <a:xfrm>
              <a:off x="838996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7" name="Google Shape;227;p18"/>
            <p:cNvCxnSpPr/>
            <p:nvPr/>
          </p:nvCxnSpPr>
          <p:spPr>
            <a:xfrm>
              <a:off x="854269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8" name="Google Shape;228;p18"/>
            <p:cNvCxnSpPr/>
            <p:nvPr/>
          </p:nvCxnSpPr>
          <p:spPr>
            <a:xfrm>
              <a:off x="869542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9" name="Google Shape;229;p18"/>
            <p:cNvCxnSpPr/>
            <p:nvPr/>
          </p:nvCxnSpPr>
          <p:spPr>
            <a:xfrm>
              <a:off x="884815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30" name="Google Shape;230;p18"/>
            <p:cNvCxnSpPr/>
            <p:nvPr/>
          </p:nvCxnSpPr>
          <p:spPr>
            <a:xfrm>
              <a:off x="9000883" y="603115"/>
              <a:ext cx="0" cy="4368936"/>
            </a:xfrm>
            <a:prstGeom prst="straightConnector1">
              <a:avLst/>
            </a:prstGeom>
            <a:noFill/>
            <a:ln w="9525" cap="flat" cmpd="sng">
              <a:solidFill>
                <a:srgbClr val="F2F2F2"/>
              </a:solidFill>
              <a:prstDash val="solid"/>
              <a:miter lim="800000"/>
              <a:headEnd type="none" w="sm" len="sm"/>
              <a:tailEnd type="none" w="sm" len="sm"/>
            </a:ln>
          </p:spPr>
        </p:cxnSp>
      </p:grpSp>
      <p:sp>
        <p:nvSpPr>
          <p:cNvPr id="231" name="Google Shape;231;p18"/>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2" name="Google Shape;232;p18"/>
          <p:cNvSpPr txBox="1">
            <a:spLocks noGrp="1"/>
          </p:cNvSpPr>
          <p:nvPr>
            <p:ph type="body" idx="1"/>
          </p:nvPr>
        </p:nvSpPr>
        <p:spPr>
          <a:xfrm>
            <a:off x="304800" y="666750"/>
            <a:ext cx="8534400" cy="41910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rgbClr val="3F3F3F"/>
              </a:buClr>
              <a:buSzPts val="1800"/>
              <a:buFont typeface="Calibri"/>
              <a:buChar char="•"/>
              <a:defRPr sz="1800"/>
            </a:lvl1pPr>
            <a:lvl2pPr marL="914400" lvl="1" indent="-330200" algn="l">
              <a:lnSpc>
                <a:spcPct val="90000"/>
              </a:lnSpc>
              <a:spcBef>
                <a:spcPts val="375"/>
              </a:spcBef>
              <a:spcAft>
                <a:spcPts val="0"/>
              </a:spcAft>
              <a:buClr>
                <a:srgbClr val="3F3F3F"/>
              </a:buClr>
              <a:buSzPts val="1600"/>
              <a:buFont typeface="Calibri"/>
              <a:buChar char="•"/>
              <a:defRPr sz="1600"/>
            </a:lvl2pPr>
            <a:lvl3pPr marL="1371600" lvl="2" indent="-317500" algn="l">
              <a:lnSpc>
                <a:spcPct val="90000"/>
              </a:lnSpc>
              <a:spcBef>
                <a:spcPts val="375"/>
              </a:spcBef>
              <a:spcAft>
                <a:spcPts val="0"/>
              </a:spcAft>
              <a:buClr>
                <a:srgbClr val="3F3F3F"/>
              </a:buClr>
              <a:buSzPts val="1400"/>
              <a:buFont typeface="Calibri"/>
              <a:buChar char="•"/>
              <a:defRPr sz="1400"/>
            </a:lvl3pPr>
            <a:lvl4pPr marL="1828800" lvl="3" indent="-304800" algn="l">
              <a:lnSpc>
                <a:spcPct val="90000"/>
              </a:lnSpc>
              <a:spcBef>
                <a:spcPts val="375"/>
              </a:spcBef>
              <a:spcAft>
                <a:spcPts val="0"/>
              </a:spcAft>
              <a:buClr>
                <a:srgbClr val="3F3F3F"/>
              </a:buClr>
              <a:buSzPts val="1200"/>
              <a:buFont typeface="Calibri"/>
              <a:buChar char="•"/>
              <a:defRPr sz="1200"/>
            </a:lvl4pPr>
            <a:lvl5pPr marL="2286000" lvl="4" indent="-298450" algn="l">
              <a:lnSpc>
                <a:spcPct val="90000"/>
              </a:lnSpc>
              <a:spcBef>
                <a:spcPts val="375"/>
              </a:spcBef>
              <a:spcAft>
                <a:spcPts val="0"/>
              </a:spcAft>
              <a:buClr>
                <a:srgbClr val="3F3F3F"/>
              </a:buClr>
              <a:buSzPts val="1100"/>
              <a:buFont typeface="Calibri"/>
              <a:buChar char="•"/>
              <a:defRPr sz="11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grpSp>
        <p:nvGrpSpPr>
          <p:cNvPr id="233" name="Google Shape;233;p18"/>
          <p:cNvGrpSpPr/>
          <p:nvPr/>
        </p:nvGrpSpPr>
        <p:grpSpPr>
          <a:xfrm>
            <a:off x="249998" y="475257"/>
            <a:ext cx="8644004" cy="108070"/>
            <a:chOff x="249998" y="488319"/>
            <a:chExt cx="8644004" cy="108070"/>
          </a:xfrm>
        </p:grpSpPr>
        <p:sp>
          <p:nvSpPr>
            <p:cNvPr id="234" name="Google Shape;234;p18"/>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35" name="Google Shape;235;p18"/>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grpSp>
      <p:sp>
        <p:nvSpPr>
          <p:cNvPr id="236" name="Google Shape;236;p18"/>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rgbClr val="3F3F3F"/>
              </a:buClr>
              <a:buSzPts val="1100"/>
              <a:buFont typeface="Calibri"/>
              <a:buNone/>
              <a:defRPr sz="1100" b="1"/>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ular Data Slide">
  <p:cSld name="Tabular Data Slide">
    <p:spTree>
      <p:nvGrpSpPr>
        <p:cNvPr id="1" name="Shape 237"/>
        <p:cNvGrpSpPr/>
        <p:nvPr/>
      </p:nvGrpSpPr>
      <p:grpSpPr>
        <a:xfrm>
          <a:off x="0" y="0"/>
          <a:ext cx="0" cy="0"/>
          <a:chOff x="0" y="0"/>
          <a:chExt cx="0" cy="0"/>
        </a:xfrm>
      </p:grpSpPr>
      <p:grpSp>
        <p:nvGrpSpPr>
          <p:cNvPr id="238" name="Google Shape;238;p19"/>
          <p:cNvGrpSpPr/>
          <p:nvPr/>
        </p:nvGrpSpPr>
        <p:grpSpPr>
          <a:xfrm>
            <a:off x="-1" y="596900"/>
            <a:ext cx="9137515" cy="4406324"/>
            <a:chOff x="-1" y="596900"/>
            <a:chExt cx="9137515" cy="4406324"/>
          </a:xfrm>
        </p:grpSpPr>
        <p:cxnSp>
          <p:nvCxnSpPr>
            <p:cNvPr id="239" name="Google Shape;239;p19"/>
            <p:cNvCxnSpPr/>
            <p:nvPr/>
          </p:nvCxnSpPr>
          <p:spPr>
            <a:xfrm>
              <a:off x="4568757" y="-397185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0" name="Google Shape;240;p19"/>
            <p:cNvCxnSpPr/>
            <p:nvPr/>
          </p:nvCxnSpPr>
          <p:spPr>
            <a:xfrm>
              <a:off x="4568757" y="-382122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1" name="Google Shape;241;p19"/>
            <p:cNvCxnSpPr/>
            <p:nvPr/>
          </p:nvCxnSpPr>
          <p:spPr>
            <a:xfrm>
              <a:off x="4568757" y="-367059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2" name="Google Shape;242;p19"/>
            <p:cNvCxnSpPr/>
            <p:nvPr/>
          </p:nvCxnSpPr>
          <p:spPr>
            <a:xfrm>
              <a:off x="4568757" y="-351995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3" name="Google Shape;243;p19"/>
            <p:cNvCxnSpPr/>
            <p:nvPr/>
          </p:nvCxnSpPr>
          <p:spPr>
            <a:xfrm>
              <a:off x="4568757" y="-336932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4" name="Google Shape;244;p19"/>
            <p:cNvCxnSpPr/>
            <p:nvPr/>
          </p:nvCxnSpPr>
          <p:spPr>
            <a:xfrm>
              <a:off x="4568757" y="-321869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5" name="Google Shape;245;p19"/>
            <p:cNvCxnSpPr/>
            <p:nvPr/>
          </p:nvCxnSpPr>
          <p:spPr>
            <a:xfrm>
              <a:off x="4568757" y="-306805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6" name="Google Shape;246;p19"/>
            <p:cNvCxnSpPr/>
            <p:nvPr/>
          </p:nvCxnSpPr>
          <p:spPr>
            <a:xfrm>
              <a:off x="4568757" y="-2917426"/>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7" name="Google Shape;247;p19"/>
            <p:cNvCxnSpPr/>
            <p:nvPr/>
          </p:nvCxnSpPr>
          <p:spPr>
            <a:xfrm>
              <a:off x="4568757" y="-276679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8" name="Google Shape;248;p19"/>
            <p:cNvCxnSpPr/>
            <p:nvPr/>
          </p:nvCxnSpPr>
          <p:spPr>
            <a:xfrm>
              <a:off x="4568757" y="-2616160"/>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9" name="Google Shape;249;p19"/>
            <p:cNvCxnSpPr/>
            <p:nvPr/>
          </p:nvCxnSpPr>
          <p:spPr>
            <a:xfrm>
              <a:off x="4568757" y="-246552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0" name="Google Shape;250;p19"/>
            <p:cNvCxnSpPr/>
            <p:nvPr/>
          </p:nvCxnSpPr>
          <p:spPr>
            <a:xfrm>
              <a:off x="4568757" y="-231489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1" name="Google Shape;251;p19"/>
            <p:cNvCxnSpPr/>
            <p:nvPr/>
          </p:nvCxnSpPr>
          <p:spPr>
            <a:xfrm>
              <a:off x="4568757" y="-216426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2" name="Google Shape;252;p19"/>
            <p:cNvCxnSpPr/>
            <p:nvPr/>
          </p:nvCxnSpPr>
          <p:spPr>
            <a:xfrm>
              <a:off x="4568757" y="-201362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3" name="Google Shape;253;p19"/>
            <p:cNvCxnSpPr/>
            <p:nvPr/>
          </p:nvCxnSpPr>
          <p:spPr>
            <a:xfrm>
              <a:off x="4568757" y="-186299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4" name="Google Shape;254;p19"/>
            <p:cNvCxnSpPr/>
            <p:nvPr/>
          </p:nvCxnSpPr>
          <p:spPr>
            <a:xfrm>
              <a:off x="4568757" y="-171236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5" name="Google Shape;255;p19"/>
            <p:cNvCxnSpPr/>
            <p:nvPr/>
          </p:nvCxnSpPr>
          <p:spPr>
            <a:xfrm>
              <a:off x="4568757" y="-156172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6" name="Google Shape;256;p19"/>
            <p:cNvCxnSpPr/>
            <p:nvPr/>
          </p:nvCxnSpPr>
          <p:spPr>
            <a:xfrm>
              <a:off x="4568757" y="-1411096"/>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7" name="Google Shape;257;p19"/>
            <p:cNvCxnSpPr/>
            <p:nvPr/>
          </p:nvCxnSpPr>
          <p:spPr>
            <a:xfrm>
              <a:off x="4568757" y="-126046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8" name="Google Shape;258;p19"/>
            <p:cNvCxnSpPr/>
            <p:nvPr/>
          </p:nvCxnSpPr>
          <p:spPr>
            <a:xfrm>
              <a:off x="4568757" y="-1109830"/>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9" name="Google Shape;259;p19"/>
            <p:cNvCxnSpPr/>
            <p:nvPr/>
          </p:nvCxnSpPr>
          <p:spPr>
            <a:xfrm>
              <a:off x="4568757" y="-95919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0" name="Google Shape;260;p19"/>
            <p:cNvCxnSpPr/>
            <p:nvPr/>
          </p:nvCxnSpPr>
          <p:spPr>
            <a:xfrm>
              <a:off x="4568757" y="-80856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1" name="Google Shape;261;p19"/>
            <p:cNvCxnSpPr/>
            <p:nvPr/>
          </p:nvCxnSpPr>
          <p:spPr>
            <a:xfrm>
              <a:off x="4568757" y="-65793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2" name="Google Shape;262;p19"/>
            <p:cNvCxnSpPr/>
            <p:nvPr/>
          </p:nvCxnSpPr>
          <p:spPr>
            <a:xfrm>
              <a:off x="4568757" y="-50729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3" name="Google Shape;263;p19"/>
            <p:cNvCxnSpPr/>
            <p:nvPr/>
          </p:nvCxnSpPr>
          <p:spPr>
            <a:xfrm>
              <a:off x="4568757" y="-35666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4" name="Google Shape;264;p19"/>
            <p:cNvCxnSpPr/>
            <p:nvPr/>
          </p:nvCxnSpPr>
          <p:spPr>
            <a:xfrm>
              <a:off x="4568757" y="-20603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5" name="Google Shape;265;p19"/>
            <p:cNvCxnSpPr/>
            <p:nvPr/>
          </p:nvCxnSpPr>
          <p:spPr>
            <a:xfrm>
              <a:off x="4568757" y="-5539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6" name="Google Shape;266;p19"/>
            <p:cNvCxnSpPr/>
            <p:nvPr/>
          </p:nvCxnSpPr>
          <p:spPr>
            <a:xfrm>
              <a:off x="4568757" y="9523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7" name="Google Shape;267;p19"/>
            <p:cNvCxnSpPr/>
            <p:nvPr/>
          </p:nvCxnSpPr>
          <p:spPr>
            <a:xfrm>
              <a:off x="4568757" y="24586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8" name="Google Shape;268;p19"/>
            <p:cNvCxnSpPr/>
            <p:nvPr/>
          </p:nvCxnSpPr>
          <p:spPr>
            <a:xfrm>
              <a:off x="4568757" y="39691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9" name="Google Shape;269;p19"/>
            <p:cNvCxnSpPr/>
            <p:nvPr/>
          </p:nvCxnSpPr>
          <p:spPr>
            <a:xfrm>
              <a:off x="14257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0" name="Google Shape;270;p19"/>
            <p:cNvCxnSpPr/>
            <p:nvPr/>
          </p:nvCxnSpPr>
          <p:spPr>
            <a:xfrm>
              <a:off x="29530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1" name="Google Shape;271;p19"/>
            <p:cNvCxnSpPr/>
            <p:nvPr/>
          </p:nvCxnSpPr>
          <p:spPr>
            <a:xfrm>
              <a:off x="44802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2" name="Google Shape;272;p19"/>
            <p:cNvCxnSpPr/>
            <p:nvPr/>
          </p:nvCxnSpPr>
          <p:spPr>
            <a:xfrm>
              <a:off x="60075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3" name="Google Shape;273;p19"/>
            <p:cNvCxnSpPr/>
            <p:nvPr/>
          </p:nvCxnSpPr>
          <p:spPr>
            <a:xfrm>
              <a:off x="75348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4" name="Google Shape;274;p19"/>
            <p:cNvCxnSpPr/>
            <p:nvPr/>
          </p:nvCxnSpPr>
          <p:spPr>
            <a:xfrm>
              <a:off x="90621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5" name="Google Shape;275;p19"/>
            <p:cNvCxnSpPr/>
            <p:nvPr/>
          </p:nvCxnSpPr>
          <p:spPr>
            <a:xfrm>
              <a:off x="105894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6" name="Google Shape;276;p19"/>
            <p:cNvCxnSpPr/>
            <p:nvPr/>
          </p:nvCxnSpPr>
          <p:spPr>
            <a:xfrm>
              <a:off x="121167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7" name="Google Shape;277;p19"/>
            <p:cNvCxnSpPr/>
            <p:nvPr/>
          </p:nvCxnSpPr>
          <p:spPr>
            <a:xfrm>
              <a:off x="136440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8" name="Google Shape;278;p19"/>
            <p:cNvCxnSpPr/>
            <p:nvPr/>
          </p:nvCxnSpPr>
          <p:spPr>
            <a:xfrm>
              <a:off x="151713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9" name="Google Shape;279;p19"/>
            <p:cNvCxnSpPr/>
            <p:nvPr/>
          </p:nvCxnSpPr>
          <p:spPr>
            <a:xfrm>
              <a:off x="166986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0" name="Google Shape;280;p19"/>
            <p:cNvCxnSpPr/>
            <p:nvPr/>
          </p:nvCxnSpPr>
          <p:spPr>
            <a:xfrm>
              <a:off x="182259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1" name="Google Shape;281;p19"/>
            <p:cNvCxnSpPr/>
            <p:nvPr/>
          </p:nvCxnSpPr>
          <p:spPr>
            <a:xfrm>
              <a:off x="197532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2" name="Google Shape;282;p19"/>
            <p:cNvCxnSpPr/>
            <p:nvPr/>
          </p:nvCxnSpPr>
          <p:spPr>
            <a:xfrm>
              <a:off x="212805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3" name="Google Shape;283;p19"/>
            <p:cNvCxnSpPr/>
            <p:nvPr/>
          </p:nvCxnSpPr>
          <p:spPr>
            <a:xfrm>
              <a:off x="228078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4" name="Google Shape;284;p19"/>
            <p:cNvCxnSpPr/>
            <p:nvPr/>
          </p:nvCxnSpPr>
          <p:spPr>
            <a:xfrm>
              <a:off x="243351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5" name="Google Shape;285;p19"/>
            <p:cNvCxnSpPr/>
            <p:nvPr/>
          </p:nvCxnSpPr>
          <p:spPr>
            <a:xfrm>
              <a:off x="258624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6" name="Google Shape;286;p19"/>
            <p:cNvCxnSpPr/>
            <p:nvPr/>
          </p:nvCxnSpPr>
          <p:spPr>
            <a:xfrm>
              <a:off x="273897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7" name="Google Shape;287;p19"/>
            <p:cNvCxnSpPr/>
            <p:nvPr/>
          </p:nvCxnSpPr>
          <p:spPr>
            <a:xfrm>
              <a:off x="2891703" y="634288"/>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8" name="Google Shape;288;p19"/>
            <p:cNvCxnSpPr/>
            <p:nvPr/>
          </p:nvCxnSpPr>
          <p:spPr>
            <a:xfrm>
              <a:off x="304443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9" name="Google Shape;289;p19"/>
            <p:cNvCxnSpPr/>
            <p:nvPr/>
          </p:nvCxnSpPr>
          <p:spPr>
            <a:xfrm>
              <a:off x="319716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0" name="Google Shape;290;p19"/>
            <p:cNvCxnSpPr/>
            <p:nvPr/>
          </p:nvCxnSpPr>
          <p:spPr>
            <a:xfrm>
              <a:off x="334989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1" name="Google Shape;291;p19"/>
            <p:cNvCxnSpPr/>
            <p:nvPr/>
          </p:nvCxnSpPr>
          <p:spPr>
            <a:xfrm>
              <a:off x="350262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2" name="Google Shape;292;p19"/>
            <p:cNvCxnSpPr/>
            <p:nvPr/>
          </p:nvCxnSpPr>
          <p:spPr>
            <a:xfrm>
              <a:off x="365535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3" name="Google Shape;293;p19"/>
            <p:cNvCxnSpPr/>
            <p:nvPr/>
          </p:nvCxnSpPr>
          <p:spPr>
            <a:xfrm>
              <a:off x="380808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4" name="Google Shape;294;p19"/>
            <p:cNvCxnSpPr/>
            <p:nvPr/>
          </p:nvCxnSpPr>
          <p:spPr>
            <a:xfrm>
              <a:off x="396081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5" name="Google Shape;295;p19"/>
            <p:cNvCxnSpPr/>
            <p:nvPr/>
          </p:nvCxnSpPr>
          <p:spPr>
            <a:xfrm>
              <a:off x="411354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6" name="Google Shape;296;p19"/>
            <p:cNvCxnSpPr/>
            <p:nvPr/>
          </p:nvCxnSpPr>
          <p:spPr>
            <a:xfrm>
              <a:off x="426626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7" name="Google Shape;297;p19"/>
            <p:cNvCxnSpPr/>
            <p:nvPr/>
          </p:nvCxnSpPr>
          <p:spPr>
            <a:xfrm>
              <a:off x="441899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8" name="Google Shape;298;p19"/>
            <p:cNvCxnSpPr/>
            <p:nvPr/>
          </p:nvCxnSpPr>
          <p:spPr>
            <a:xfrm>
              <a:off x="457172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9" name="Google Shape;299;p19"/>
            <p:cNvCxnSpPr/>
            <p:nvPr/>
          </p:nvCxnSpPr>
          <p:spPr>
            <a:xfrm>
              <a:off x="472445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0" name="Google Shape;300;p19"/>
            <p:cNvCxnSpPr/>
            <p:nvPr/>
          </p:nvCxnSpPr>
          <p:spPr>
            <a:xfrm>
              <a:off x="487718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1" name="Google Shape;301;p19"/>
            <p:cNvCxnSpPr/>
            <p:nvPr/>
          </p:nvCxnSpPr>
          <p:spPr>
            <a:xfrm>
              <a:off x="502991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2" name="Google Shape;302;p19"/>
            <p:cNvCxnSpPr/>
            <p:nvPr/>
          </p:nvCxnSpPr>
          <p:spPr>
            <a:xfrm>
              <a:off x="518264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3" name="Google Shape;303;p19"/>
            <p:cNvCxnSpPr/>
            <p:nvPr/>
          </p:nvCxnSpPr>
          <p:spPr>
            <a:xfrm>
              <a:off x="533537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4" name="Google Shape;304;p19"/>
            <p:cNvCxnSpPr/>
            <p:nvPr/>
          </p:nvCxnSpPr>
          <p:spPr>
            <a:xfrm>
              <a:off x="548810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5" name="Google Shape;305;p19"/>
            <p:cNvCxnSpPr/>
            <p:nvPr/>
          </p:nvCxnSpPr>
          <p:spPr>
            <a:xfrm>
              <a:off x="564083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6" name="Google Shape;306;p19"/>
            <p:cNvCxnSpPr/>
            <p:nvPr/>
          </p:nvCxnSpPr>
          <p:spPr>
            <a:xfrm>
              <a:off x="579356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7" name="Google Shape;307;p19"/>
            <p:cNvCxnSpPr/>
            <p:nvPr/>
          </p:nvCxnSpPr>
          <p:spPr>
            <a:xfrm>
              <a:off x="5946295" y="634288"/>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8" name="Google Shape;308;p19"/>
            <p:cNvCxnSpPr/>
            <p:nvPr/>
          </p:nvCxnSpPr>
          <p:spPr>
            <a:xfrm>
              <a:off x="609902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9" name="Google Shape;309;p19"/>
            <p:cNvCxnSpPr/>
            <p:nvPr/>
          </p:nvCxnSpPr>
          <p:spPr>
            <a:xfrm>
              <a:off x="625175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0" name="Google Shape;310;p19"/>
            <p:cNvCxnSpPr/>
            <p:nvPr/>
          </p:nvCxnSpPr>
          <p:spPr>
            <a:xfrm>
              <a:off x="640448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1" name="Google Shape;311;p19"/>
            <p:cNvCxnSpPr/>
            <p:nvPr/>
          </p:nvCxnSpPr>
          <p:spPr>
            <a:xfrm>
              <a:off x="655721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2" name="Google Shape;312;p19"/>
            <p:cNvCxnSpPr/>
            <p:nvPr/>
          </p:nvCxnSpPr>
          <p:spPr>
            <a:xfrm>
              <a:off x="670994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3" name="Google Shape;313;p19"/>
            <p:cNvCxnSpPr/>
            <p:nvPr/>
          </p:nvCxnSpPr>
          <p:spPr>
            <a:xfrm>
              <a:off x="686267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4" name="Google Shape;314;p19"/>
            <p:cNvCxnSpPr/>
            <p:nvPr/>
          </p:nvCxnSpPr>
          <p:spPr>
            <a:xfrm>
              <a:off x="701540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5" name="Google Shape;315;p19"/>
            <p:cNvCxnSpPr/>
            <p:nvPr/>
          </p:nvCxnSpPr>
          <p:spPr>
            <a:xfrm>
              <a:off x="7168132" y="634288"/>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6" name="Google Shape;316;p19"/>
            <p:cNvCxnSpPr/>
            <p:nvPr/>
          </p:nvCxnSpPr>
          <p:spPr>
            <a:xfrm>
              <a:off x="732086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7" name="Google Shape;317;p19"/>
            <p:cNvCxnSpPr/>
            <p:nvPr/>
          </p:nvCxnSpPr>
          <p:spPr>
            <a:xfrm>
              <a:off x="747359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8" name="Google Shape;318;p19"/>
            <p:cNvCxnSpPr/>
            <p:nvPr/>
          </p:nvCxnSpPr>
          <p:spPr>
            <a:xfrm>
              <a:off x="762632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9" name="Google Shape;319;p19"/>
            <p:cNvCxnSpPr/>
            <p:nvPr/>
          </p:nvCxnSpPr>
          <p:spPr>
            <a:xfrm>
              <a:off x="777905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20" name="Google Shape;320;p19"/>
            <p:cNvCxnSpPr/>
            <p:nvPr/>
          </p:nvCxnSpPr>
          <p:spPr>
            <a:xfrm>
              <a:off x="793178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21" name="Google Shape;321;p19"/>
            <p:cNvCxnSpPr/>
            <p:nvPr/>
          </p:nvCxnSpPr>
          <p:spPr>
            <a:xfrm>
              <a:off x="808450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22" name="Google Shape;322;p19"/>
            <p:cNvCxnSpPr/>
            <p:nvPr/>
          </p:nvCxnSpPr>
          <p:spPr>
            <a:xfrm>
              <a:off x="823723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23" name="Google Shape;323;p19"/>
            <p:cNvCxnSpPr/>
            <p:nvPr/>
          </p:nvCxnSpPr>
          <p:spPr>
            <a:xfrm>
              <a:off x="838996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24" name="Google Shape;324;p19"/>
            <p:cNvCxnSpPr/>
            <p:nvPr/>
          </p:nvCxnSpPr>
          <p:spPr>
            <a:xfrm>
              <a:off x="854269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25" name="Google Shape;325;p19"/>
            <p:cNvCxnSpPr/>
            <p:nvPr/>
          </p:nvCxnSpPr>
          <p:spPr>
            <a:xfrm>
              <a:off x="869542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26" name="Google Shape;326;p19"/>
            <p:cNvCxnSpPr/>
            <p:nvPr/>
          </p:nvCxnSpPr>
          <p:spPr>
            <a:xfrm>
              <a:off x="884815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27" name="Google Shape;327;p19"/>
            <p:cNvCxnSpPr/>
            <p:nvPr/>
          </p:nvCxnSpPr>
          <p:spPr>
            <a:xfrm>
              <a:off x="9000883" y="603115"/>
              <a:ext cx="0" cy="4368936"/>
            </a:xfrm>
            <a:prstGeom prst="straightConnector1">
              <a:avLst/>
            </a:prstGeom>
            <a:noFill/>
            <a:ln w="9525" cap="flat" cmpd="sng">
              <a:solidFill>
                <a:srgbClr val="F2F2F2"/>
              </a:solidFill>
              <a:prstDash val="solid"/>
              <a:miter lim="800000"/>
              <a:headEnd type="none" w="sm" len="sm"/>
              <a:tailEnd type="none" w="sm" len="sm"/>
            </a:ln>
          </p:spPr>
        </p:cxnSp>
      </p:grpSp>
      <p:sp>
        <p:nvSpPr>
          <p:cNvPr id="328" name="Google Shape;328;p19"/>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29" name="Google Shape;329;p19"/>
          <p:cNvGrpSpPr/>
          <p:nvPr/>
        </p:nvGrpSpPr>
        <p:grpSpPr>
          <a:xfrm>
            <a:off x="249998" y="475257"/>
            <a:ext cx="8644004" cy="108070"/>
            <a:chOff x="249998" y="488319"/>
            <a:chExt cx="8644004" cy="108070"/>
          </a:xfrm>
        </p:grpSpPr>
        <p:sp>
          <p:nvSpPr>
            <p:cNvPr id="330" name="Google Shape;330;p19"/>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331" name="Google Shape;331;p19"/>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grpSp>
      <p:sp>
        <p:nvSpPr>
          <p:cNvPr id="332" name="Google Shape;332;p19"/>
          <p:cNvSpPr>
            <a:spLocks noGrp="1"/>
          </p:cNvSpPr>
          <p:nvPr>
            <p:ph type="body" idx="1"/>
          </p:nvPr>
        </p:nvSpPr>
        <p:spPr>
          <a:xfrm>
            <a:off x="151167" y="664764"/>
            <a:ext cx="2742590" cy="214042"/>
          </a:xfrm>
          <a:prstGeom prst="parallelogram">
            <a:avLst>
              <a:gd name="adj" fmla="val 25000"/>
            </a:avLst>
          </a:prstGeom>
          <a:solidFill>
            <a:srgbClr val="595959"/>
          </a:solidFill>
          <a:ln>
            <a:noFill/>
          </a:ln>
        </p:spPr>
        <p:txBody>
          <a:bodyPr spcFirstLastPara="1" wrap="square" lIns="91425" tIns="45700" rIns="91425" bIns="45700" anchor="ctr" anchorCtr="0">
            <a:normAutofit/>
          </a:bodyPr>
          <a:lstStyle>
            <a:lvl1pPr marL="457200" lvl="0" indent="-228600" algn="ctr">
              <a:lnSpc>
                <a:spcPct val="90000"/>
              </a:lnSpc>
              <a:spcBef>
                <a:spcPts val="750"/>
              </a:spcBef>
              <a:spcAft>
                <a:spcPts val="0"/>
              </a:spcAft>
              <a:buClr>
                <a:schemeClr val="lt1"/>
              </a:buClr>
              <a:buSzPts val="1200"/>
              <a:buFont typeface="Arial"/>
              <a:buNone/>
              <a:defRPr sz="120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3" name="Google Shape;333;p19"/>
          <p:cNvSpPr>
            <a:spLocks noGrp="1"/>
          </p:cNvSpPr>
          <p:nvPr>
            <p:ph type="body" idx="2"/>
          </p:nvPr>
        </p:nvSpPr>
        <p:spPr>
          <a:xfrm>
            <a:off x="4531634" y="675155"/>
            <a:ext cx="2742590" cy="214042"/>
          </a:xfrm>
          <a:prstGeom prst="parallelogram">
            <a:avLst>
              <a:gd name="adj" fmla="val 25000"/>
            </a:avLst>
          </a:prstGeom>
          <a:solidFill>
            <a:srgbClr val="595959"/>
          </a:solidFill>
          <a:ln>
            <a:noFill/>
          </a:ln>
        </p:spPr>
        <p:txBody>
          <a:bodyPr spcFirstLastPara="1" wrap="square" lIns="91425" tIns="45700" rIns="91425" bIns="45700" anchor="ctr" anchorCtr="0">
            <a:normAutofit/>
          </a:bodyPr>
          <a:lstStyle>
            <a:lvl1pPr marL="457200" lvl="0" indent="-228600" algn="ctr">
              <a:lnSpc>
                <a:spcPct val="90000"/>
              </a:lnSpc>
              <a:spcBef>
                <a:spcPts val="750"/>
              </a:spcBef>
              <a:spcAft>
                <a:spcPts val="0"/>
              </a:spcAft>
              <a:buClr>
                <a:schemeClr val="lt1"/>
              </a:buClr>
              <a:buSzPts val="1200"/>
              <a:buFont typeface="Arial"/>
              <a:buNone/>
              <a:defRPr sz="120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4" name="Google Shape;334;p19"/>
          <p:cNvSpPr txBox="1">
            <a:spLocks noGrp="1"/>
          </p:cNvSpPr>
          <p:nvPr>
            <p:ph type="body" idx="3"/>
          </p:nvPr>
        </p:nvSpPr>
        <p:spPr>
          <a:xfrm>
            <a:off x="145474" y="966355"/>
            <a:ext cx="4184220" cy="1631816"/>
          </a:xfrm>
          <a:prstGeom prst="rect">
            <a:avLst/>
          </a:prstGeom>
          <a:noFill/>
          <a:ln>
            <a:noFill/>
          </a:ln>
        </p:spPr>
        <p:txBody>
          <a:bodyPr spcFirstLastPara="1" wrap="square" lIns="91425" tIns="45700" rIns="91425" bIns="45700" anchor="t" anchorCtr="0">
            <a:noAutofit/>
          </a:bodyPr>
          <a:lstStyle>
            <a:lvl1pPr marL="457200" lvl="0" indent="-292100" algn="l">
              <a:lnSpc>
                <a:spcPct val="90000"/>
              </a:lnSpc>
              <a:spcBef>
                <a:spcPts val="750"/>
              </a:spcBef>
              <a:spcAft>
                <a:spcPts val="0"/>
              </a:spcAft>
              <a:buClr>
                <a:srgbClr val="3F3F3F"/>
              </a:buClr>
              <a:buSzPts val="1000"/>
              <a:buFont typeface="Calibri"/>
              <a:buChar char="•"/>
              <a:defRPr sz="1000"/>
            </a:lvl1pPr>
            <a:lvl2pPr marL="914400" lvl="1" indent="-292100" algn="l">
              <a:lnSpc>
                <a:spcPct val="90000"/>
              </a:lnSpc>
              <a:spcBef>
                <a:spcPts val="375"/>
              </a:spcBef>
              <a:spcAft>
                <a:spcPts val="0"/>
              </a:spcAft>
              <a:buClr>
                <a:srgbClr val="3F3F3F"/>
              </a:buClr>
              <a:buSzPts val="1000"/>
              <a:buFont typeface="Calibri"/>
              <a:buChar char="•"/>
              <a:defRPr sz="1000"/>
            </a:lvl2pPr>
            <a:lvl3pPr marL="1371600" lvl="2" indent="-292100" algn="l">
              <a:lnSpc>
                <a:spcPct val="90000"/>
              </a:lnSpc>
              <a:spcBef>
                <a:spcPts val="375"/>
              </a:spcBef>
              <a:spcAft>
                <a:spcPts val="0"/>
              </a:spcAft>
              <a:buClr>
                <a:srgbClr val="3F3F3F"/>
              </a:buClr>
              <a:buSzPts val="1000"/>
              <a:buFont typeface="Calibri"/>
              <a:buChar char="•"/>
              <a:defRPr sz="1000"/>
            </a:lvl3pPr>
            <a:lvl4pPr marL="1828800" lvl="3" indent="-292100" algn="l">
              <a:lnSpc>
                <a:spcPct val="90000"/>
              </a:lnSpc>
              <a:spcBef>
                <a:spcPts val="375"/>
              </a:spcBef>
              <a:spcAft>
                <a:spcPts val="0"/>
              </a:spcAft>
              <a:buClr>
                <a:srgbClr val="3F3F3F"/>
              </a:buClr>
              <a:buSzPts val="1000"/>
              <a:buFont typeface="Calibri"/>
              <a:buChar char="•"/>
              <a:defRPr sz="1000"/>
            </a:lvl4pPr>
            <a:lvl5pPr marL="2286000" lvl="4" indent="-292100" algn="l">
              <a:lnSpc>
                <a:spcPct val="90000"/>
              </a:lnSpc>
              <a:spcBef>
                <a:spcPts val="375"/>
              </a:spcBef>
              <a:spcAft>
                <a:spcPts val="0"/>
              </a:spcAft>
              <a:buClr>
                <a:srgbClr val="3F3F3F"/>
              </a:buClr>
              <a:buSzPts val="1000"/>
              <a:buFont typeface="Calibri"/>
              <a:buChar char="•"/>
              <a:defRPr sz="10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5" name="Google Shape;335;p19"/>
          <p:cNvSpPr txBox="1">
            <a:spLocks noGrp="1"/>
          </p:cNvSpPr>
          <p:nvPr>
            <p:ph type="body" idx="4"/>
          </p:nvPr>
        </p:nvSpPr>
        <p:spPr>
          <a:xfrm>
            <a:off x="4533753" y="976745"/>
            <a:ext cx="4184220" cy="1631816"/>
          </a:xfrm>
          <a:prstGeom prst="rect">
            <a:avLst/>
          </a:prstGeom>
          <a:noFill/>
          <a:ln>
            <a:noFill/>
          </a:ln>
        </p:spPr>
        <p:txBody>
          <a:bodyPr spcFirstLastPara="1" wrap="square" lIns="91425" tIns="45700" rIns="91425" bIns="45700" anchor="t" anchorCtr="0">
            <a:noAutofit/>
          </a:bodyPr>
          <a:lstStyle>
            <a:lvl1pPr marL="457200" lvl="0" indent="-292100" algn="l">
              <a:lnSpc>
                <a:spcPct val="90000"/>
              </a:lnSpc>
              <a:spcBef>
                <a:spcPts val="750"/>
              </a:spcBef>
              <a:spcAft>
                <a:spcPts val="0"/>
              </a:spcAft>
              <a:buClr>
                <a:srgbClr val="3F3F3F"/>
              </a:buClr>
              <a:buSzPts val="1000"/>
              <a:buFont typeface="Calibri"/>
              <a:buChar char="•"/>
              <a:defRPr sz="1000"/>
            </a:lvl1pPr>
            <a:lvl2pPr marL="914400" lvl="1" indent="-292100" algn="l">
              <a:lnSpc>
                <a:spcPct val="90000"/>
              </a:lnSpc>
              <a:spcBef>
                <a:spcPts val="375"/>
              </a:spcBef>
              <a:spcAft>
                <a:spcPts val="0"/>
              </a:spcAft>
              <a:buClr>
                <a:srgbClr val="3F3F3F"/>
              </a:buClr>
              <a:buSzPts val="1000"/>
              <a:buFont typeface="Calibri"/>
              <a:buChar char="•"/>
              <a:defRPr sz="1000"/>
            </a:lvl2pPr>
            <a:lvl3pPr marL="1371600" lvl="2" indent="-292100" algn="l">
              <a:lnSpc>
                <a:spcPct val="90000"/>
              </a:lnSpc>
              <a:spcBef>
                <a:spcPts val="375"/>
              </a:spcBef>
              <a:spcAft>
                <a:spcPts val="0"/>
              </a:spcAft>
              <a:buClr>
                <a:srgbClr val="3F3F3F"/>
              </a:buClr>
              <a:buSzPts val="1000"/>
              <a:buFont typeface="Calibri"/>
              <a:buChar char="•"/>
              <a:defRPr sz="1000"/>
            </a:lvl3pPr>
            <a:lvl4pPr marL="1828800" lvl="3" indent="-292100" algn="l">
              <a:lnSpc>
                <a:spcPct val="90000"/>
              </a:lnSpc>
              <a:spcBef>
                <a:spcPts val="375"/>
              </a:spcBef>
              <a:spcAft>
                <a:spcPts val="0"/>
              </a:spcAft>
              <a:buClr>
                <a:srgbClr val="3F3F3F"/>
              </a:buClr>
              <a:buSzPts val="1000"/>
              <a:buFont typeface="Calibri"/>
              <a:buChar char="•"/>
              <a:defRPr sz="1000"/>
            </a:lvl4pPr>
            <a:lvl5pPr marL="2286000" lvl="4" indent="-292100" algn="l">
              <a:lnSpc>
                <a:spcPct val="90000"/>
              </a:lnSpc>
              <a:spcBef>
                <a:spcPts val="375"/>
              </a:spcBef>
              <a:spcAft>
                <a:spcPts val="0"/>
              </a:spcAft>
              <a:buClr>
                <a:srgbClr val="3F3F3F"/>
              </a:buClr>
              <a:buSzPts val="1000"/>
              <a:buFont typeface="Calibri"/>
              <a:buChar char="•"/>
              <a:defRPr sz="10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6" name="Google Shape;336;p19"/>
          <p:cNvSpPr txBox="1">
            <a:spLocks noGrp="1"/>
          </p:cNvSpPr>
          <p:nvPr>
            <p:ph type="body" idx="5"/>
          </p:nvPr>
        </p:nvSpPr>
        <p:spPr>
          <a:xfrm>
            <a:off x="135083" y="3106439"/>
            <a:ext cx="4184220" cy="1631816"/>
          </a:xfrm>
          <a:prstGeom prst="rect">
            <a:avLst/>
          </a:prstGeom>
          <a:noFill/>
          <a:ln>
            <a:noFill/>
          </a:ln>
        </p:spPr>
        <p:txBody>
          <a:bodyPr spcFirstLastPara="1" wrap="square" lIns="91425" tIns="45700" rIns="91425" bIns="45700" anchor="t" anchorCtr="0">
            <a:noAutofit/>
          </a:bodyPr>
          <a:lstStyle>
            <a:lvl1pPr marL="457200" lvl="0" indent="-292100" algn="l">
              <a:lnSpc>
                <a:spcPct val="90000"/>
              </a:lnSpc>
              <a:spcBef>
                <a:spcPts val="750"/>
              </a:spcBef>
              <a:spcAft>
                <a:spcPts val="0"/>
              </a:spcAft>
              <a:buClr>
                <a:srgbClr val="3F3F3F"/>
              </a:buClr>
              <a:buSzPts val="1000"/>
              <a:buFont typeface="Calibri"/>
              <a:buChar char="•"/>
              <a:defRPr sz="1000"/>
            </a:lvl1pPr>
            <a:lvl2pPr marL="914400" lvl="1" indent="-292100" algn="l">
              <a:lnSpc>
                <a:spcPct val="90000"/>
              </a:lnSpc>
              <a:spcBef>
                <a:spcPts val="375"/>
              </a:spcBef>
              <a:spcAft>
                <a:spcPts val="0"/>
              </a:spcAft>
              <a:buClr>
                <a:srgbClr val="3F3F3F"/>
              </a:buClr>
              <a:buSzPts val="1000"/>
              <a:buFont typeface="Calibri"/>
              <a:buChar char="•"/>
              <a:defRPr sz="1000"/>
            </a:lvl2pPr>
            <a:lvl3pPr marL="1371600" lvl="2" indent="-292100" algn="l">
              <a:lnSpc>
                <a:spcPct val="90000"/>
              </a:lnSpc>
              <a:spcBef>
                <a:spcPts val="375"/>
              </a:spcBef>
              <a:spcAft>
                <a:spcPts val="0"/>
              </a:spcAft>
              <a:buClr>
                <a:srgbClr val="3F3F3F"/>
              </a:buClr>
              <a:buSzPts val="1000"/>
              <a:buFont typeface="Calibri"/>
              <a:buChar char="•"/>
              <a:defRPr sz="1000"/>
            </a:lvl3pPr>
            <a:lvl4pPr marL="1828800" lvl="3" indent="-292100" algn="l">
              <a:lnSpc>
                <a:spcPct val="90000"/>
              </a:lnSpc>
              <a:spcBef>
                <a:spcPts val="375"/>
              </a:spcBef>
              <a:spcAft>
                <a:spcPts val="0"/>
              </a:spcAft>
              <a:buClr>
                <a:srgbClr val="3F3F3F"/>
              </a:buClr>
              <a:buSzPts val="1000"/>
              <a:buFont typeface="Calibri"/>
              <a:buChar char="•"/>
              <a:defRPr sz="1000"/>
            </a:lvl4pPr>
            <a:lvl5pPr marL="2286000" lvl="4" indent="-292100" algn="l">
              <a:lnSpc>
                <a:spcPct val="90000"/>
              </a:lnSpc>
              <a:spcBef>
                <a:spcPts val="375"/>
              </a:spcBef>
              <a:spcAft>
                <a:spcPts val="0"/>
              </a:spcAft>
              <a:buClr>
                <a:srgbClr val="3F3F3F"/>
              </a:buClr>
              <a:buSzPts val="1000"/>
              <a:buFont typeface="Calibri"/>
              <a:buChar char="•"/>
              <a:defRPr sz="10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7" name="Google Shape;337;p19"/>
          <p:cNvSpPr txBox="1">
            <a:spLocks noGrp="1"/>
          </p:cNvSpPr>
          <p:nvPr>
            <p:ph type="body" idx="6"/>
          </p:nvPr>
        </p:nvSpPr>
        <p:spPr>
          <a:xfrm>
            <a:off x="4533753" y="3127221"/>
            <a:ext cx="4184220" cy="1631816"/>
          </a:xfrm>
          <a:prstGeom prst="rect">
            <a:avLst/>
          </a:prstGeom>
          <a:noFill/>
          <a:ln>
            <a:noFill/>
          </a:ln>
        </p:spPr>
        <p:txBody>
          <a:bodyPr spcFirstLastPara="1" wrap="square" lIns="91425" tIns="45700" rIns="91425" bIns="45700" anchor="t" anchorCtr="0">
            <a:noAutofit/>
          </a:bodyPr>
          <a:lstStyle>
            <a:lvl1pPr marL="457200" lvl="0" indent="-292100" algn="l">
              <a:lnSpc>
                <a:spcPct val="90000"/>
              </a:lnSpc>
              <a:spcBef>
                <a:spcPts val="750"/>
              </a:spcBef>
              <a:spcAft>
                <a:spcPts val="0"/>
              </a:spcAft>
              <a:buClr>
                <a:srgbClr val="3F3F3F"/>
              </a:buClr>
              <a:buSzPts val="1000"/>
              <a:buFont typeface="Calibri"/>
              <a:buChar char="•"/>
              <a:defRPr sz="1000"/>
            </a:lvl1pPr>
            <a:lvl2pPr marL="914400" lvl="1" indent="-292100" algn="l">
              <a:lnSpc>
                <a:spcPct val="90000"/>
              </a:lnSpc>
              <a:spcBef>
                <a:spcPts val="375"/>
              </a:spcBef>
              <a:spcAft>
                <a:spcPts val="0"/>
              </a:spcAft>
              <a:buClr>
                <a:srgbClr val="3F3F3F"/>
              </a:buClr>
              <a:buSzPts val="1000"/>
              <a:buFont typeface="Calibri"/>
              <a:buChar char="•"/>
              <a:defRPr sz="1000"/>
            </a:lvl2pPr>
            <a:lvl3pPr marL="1371600" lvl="2" indent="-292100" algn="l">
              <a:lnSpc>
                <a:spcPct val="90000"/>
              </a:lnSpc>
              <a:spcBef>
                <a:spcPts val="375"/>
              </a:spcBef>
              <a:spcAft>
                <a:spcPts val="0"/>
              </a:spcAft>
              <a:buClr>
                <a:srgbClr val="3F3F3F"/>
              </a:buClr>
              <a:buSzPts val="1000"/>
              <a:buFont typeface="Calibri"/>
              <a:buChar char="•"/>
              <a:defRPr sz="1000"/>
            </a:lvl3pPr>
            <a:lvl4pPr marL="1828800" lvl="3" indent="-292100" algn="l">
              <a:lnSpc>
                <a:spcPct val="90000"/>
              </a:lnSpc>
              <a:spcBef>
                <a:spcPts val="375"/>
              </a:spcBef>
              <a:spcAft>
                <a:spcPts val="0"/>
              </a:spcAft>
              <a:buClr>
                <a:srgbClr val="3F3F3F"/>
              </a:buClr>
              <a:buSzPts val="1000"/>
              <a:buFont typeface="Calibri"/>
              <a:buChar char="•"/>
              <a:defRPr sz="1000"/>
            </a:lvl4pPr>
            <a:lvl5pPr marL="2286000" lvl="4" indent="-292100" algn="l">
              <a:lnSpc>
                <a:spcPct val="90000"/>
              </a:lnSpc>
              <a:spcBef>
                <a:spcPts val="375"/>
              </a:spcBef>
              <a:spcAft>
                <a:spcPts val="0"/>
              </a:spcAft>
              <a:buClr>
                <a:srgbClr val="3F3F3F"/>
              </a:buClr>
              <a:buSzPts val="1000"/>
              <a:buFont typeface="Calibri"/>
              <a:buChar char="•"/>
              <a:defRPr sz="10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8" name="Google Shape;338;p19"/>
          <p:cNvSpPr>
            <a:spLocks noGrp="1"/>
          </p:cNvSpPr>
          <p:nvPr>
            <p:ph type="body" idx="7"/>
          </p:nvPr>
        </p:nvSpPr>
        <p:spPr>
          <a:xfrm>
            <a:off x="147704" y="2822609"/>
            <a:ext cx="2742590" cy="214042"/>
          </a:xfrm>
          <a:prstGeom prst="parallelogram">
            <a:avLst>
              <a:gd name="adj" fmla="val 25000"/>
            </a:avLst>
          </a:prstGeom>
          <a:solidFill>
            <a:srgbClr val="595959"/>
          </a:solidFill>
          <a:ln>
            <a:noFill/>
          </a:ln>
        </p:spPr>
        <p:txBody>
          <a:bodyPr spcFirstLastPara="1" wrap="square" lIns="91425" tIns="45700" rIns="91425" bIns="45700" anchor="ctr" anchorCtr="0">
            <a:normAutofit/>
          </a:bodyPr>
          <a:lstStyle>
            <a:lvl1pPr marL="457200" lvl="0" indent="-228600" algn="ctr">
              <a:lnSpc>
                <a:spcPct val="90000"/>
              </a:lnSpc>
              <a:spcBef>
                <a:spcPts val="750"/>
              </a:spcBef>
              <a:spcAft>
                <a:spcPts val="0"/>
              </a:spcAft>
              <a:buClr>
                <a:schemeClr val="lt1"/>
              </a:buClr>
              <a:buSzPts val="1200"/>
              <a:buFont typeface="Arial"/>
              <a:buNone/>
              <a:defRPr sz="120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9" name="Google Shape;339;p19"/>
          <p:cNvSpPr>
            <a:spLocks noGrp="1"/>
          </p:cNvSpPr>
          <p:nvPr>
            <p:ph type="body" idx="8"/>
          </p:nvPr>
        </p:nvSpPr>
        <p:spPr>
          <a:xfrm>
            <a:off x="4528171" y="2833000"/>
            <a:ext cx="2742590" cy="214042"/>
          </a:xfrm>
          <a:prstGeom prst="parallelogram">
            <a:avLst>
              <a:gd name="adj" fmla="val 25000"/>
            </a:avLst>
          </a:prstGeom>
          <a:solidFill>
            <a:srgbClr val="595959"/>
          </a:solidFill>
          <a:ln>
            <a:noFill/>
          </a:ln>
        </p:spPr>
        <p:txBody>
          <a:bodyPr spcFirstLastPara="1" wrap="square" lIns="91425" tIns="45700" rIns="91425" bIns="45700" anchor="ctr" anchorCtr="0">
            <a:normAutofit/>
          </a:bodyPr>
          <a:lstStyle>
            <a:lvl1pPr marL="457200" lvl="0" indent="-228600" algn="ctr">
              <a:lnSpc>
                <a:spcPct val="90000"/>
              </a:lnSpc>
              <a:spcBef>
                <a:spcPts val="750"/>
              </a:spcBef>
              <a:spcAft>
                <a:spcPts val="0"/>
              </a:spcAft>
              <a:buClr>
                <a:schemeClr val="lt1"/>
              </a:buClr>
              <a:buSzPts val="1200"/>
              <a:buFont typeface="Arial"/>
              <a:buNone/>
              <a:defRPr sz="120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0" name="Google Shape;340;p19"/>
          <p:cNvSpPr txBox="1">
            <a:spLocks noGrp="1"/>
          </p:cNvSpPr>
          <p:nvPr>
            <p:ph type="body" idx="9"/>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rgbClr val="3F3F3F"/>
              </a:buClr>
              <a:buSzPts val="1100"/>
              <a:buFont typeface="Calibri"/>
              <a:buNone/>
              <a:defRPr sz="1100" b="1"/>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 Slide">
  <p:cSld name="Two Column Slide">
    <p:spTree>
      <p:nvGrpSpPr>
        <p:cNvPr id="1" name="Shape 341"/>
        <p:cNvGrpSpPr/>
        <p:nvPr/>
      </p:nvGrpSpPr>
      <p:grpSpPr>
        <a:xfrm>
          <a:off x="0" y="0"/>
          <a:ext cx="0" cy="0"/>
          <a:chOff x="0" y="0"/>
          <a:chExt cx="0" cy="0"/>
        </a:xfrm>
      </p:grpSpPr>
      <p:grpSp>
        <p:nvGrpSpPr>
          <p:cNvPr id="342" name="Google Shape;342;p20"/>
          <p:cNvGrpSpPr/>
          <p:nvPr/>
        </p:nvGrpSpPr>
        <p:grpSpPr>
          <a:xfrm>
            <a:off x="-1" y="596900"/>
            <a:ext cx="9137515" cy="4375151"/>
            <a:chOff x="-1" y="596900"/>
            <a:chExt cx="9137515" cy="4375151"/>
          </a:xfrm>
        </p:grpSpPr>
        <p:cxnSp>
          <p:nvCxnSpPr>
            <p:cNvPr id="343" name="Google Shape;343;p20"/>
            <p:cNvCxnSpPr/>
            <p:nvPr/>
          </p:nvCxnSpPr>
          <p:spPr>
            <a:xfrm>
              <a:off x="4568757" y="-397185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44" name="Google Shape;344;p20"/>
            <p:cNvCxnSpPr/>
            <p:nvPr/>
          </p:nvCxnSpPr>
          <p:spPr>
            <a:xfrm>
              <a:off x="4568757" y="-382122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45" name="Google Shape;345;p20"/>
            <p:cNvCxnSpPr/>
            <p:nvPr/>
          </p:nvCxnSpPr>
          <p:spPr>
            <a:xfrm>
              <a:off x="4568757" y="-367059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46" name="Google Shape;346;p20"/>
            <p:cNvCxnSpPr/>
            <p:nvPr/>
          </p:nvCxnSpPr>
          <p:spPr>
            <a:xfrm>
              <a:off x="4568757" y="-351995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47" name="Google Shape;347;p20"/>
            <p:cNvCxnSpPr/>
            <p:nvPr/>
          </p:nvCxnSpPr>
          <p:spPr>
            <a:xfrm>
              <a:off x="4568757" y="-336932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48" name="Google Shape;348;p20"/>
            <p:cNvCxnSpPr/>
            <p:nvPr/>
          </p:nvCxnSpPr>
          <p:spPr>
            <a:xfrm>
              <a:off x="4568757" y="-321869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49" name="Google Shape;349;p20"/>
            <p:cNvCxnSpPr/>
            <p:nvPr/>
          </p:nvCxnSpPr>
          <p:spPr>
            <a:xfrm>
              <a:off x="4568757" y="-306805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0" name="Google Shape;350;p20"/>
            <p:cNvCxnSpPr/>
            <p:nvPr/>
          </p:nvCxnSpPr>
          <p:spPr>
            <a:xfrm>
              <a:off x="4568757" y="-2917426"/>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1" name="Google Shape;351;p20"/>
            <p:cNvCxnSpPr/>
            <p:nvPr/>
          </p:nvCxnSpPr>
          <p:spPr>
            <a:xfrm>
              <a:off x="4568757" y="-276679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2" name="Google Shape;352;p20"/>
            <p:cNvCxnSpPr/>
            <p:nvPr/>
          </p:nvCxnSpPr>
          <p:spPr>
            <a:xfrm>
              <a:off x="4568757" y="-2616160"/>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3" name="Google Shape;353;p20"/>
            <p:cNvCxnSpPr/>
            <p:nvPr/>
          </p:nvCxnSpPr>
          <p:spPr>
            <a:xfrm>
              <a:off x="4568757" y="-246552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4" name="Google Shape;354;p20"/>
            <p:cNvCxnSpPr/>
            <p:nvPr/>
          </p:nvCxnSpPr>
          <p:spPr>
            <a:xfrm>
              <a:off x="4568757" y="-231489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5" name="Google Shape;355;p20"/>
            <p:cNvCxnSpPr/>
            <p:nvPr/>
          </p:nvCxnSpPr>
          <p:spPr>
            <a:xfrm>
              <a:off x="4568757" y="-216426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6" name="Google Shape;356;p20"/>
            <p:cNvCxnSpPr/>
            <p:nvPr/>
          </p:nvCxnSpPr>
          <p:spPr>
            <a:xfrm>
              <a:off x="4568757" y="-201362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7" name="Google Shape;357;p20"/>
            <p:cNvCxnSpPr/>
            <p:nvPr/>
          </p:nvCxnSpPr>
          <p:spPr>
            <a:xfrm>
              <a:off x="4568757" y="-186299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8" name="Google Shape;358;p20"/>
            <p:cNvCxnSpPr/>
            <p:nvPr/>
          </p:nvCxnSpPr>
          <p:spPr>
            <a:xfrm>
              <a:off x="4568757" y="-171236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9" name="Google Shape;359;p20"/>
            <p:cNvCxnSpPr/>
            <p:nvPr/>
          </p:nvCxnSpPr>
          <p:spPr>
            <a:xfrm>
              <a:off x="4568757" y="-156172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0" name="Google Shape;360;p20"/>
            <p:cNvCxnSpPr/>
            <p:nvPr/>
          </p:nvCxnSpPr>
          <p:spPr>
            <a:xfrm>
              <a:off x="4568757" y="-1411096"/>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1" name="Google Shape;361;p20"/>
            <p:cNvCxnSpPr/>
            <p:nvPr/>
          </p:nvCxnSpPr>
          <p:spPr>
            <a:xfrm>
              <a:off x="4568757" y="-126046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2" name="Google Shape;362;p20"/>
            <p:cNvCxnSpPr/>
            <p:nvPr/>
          </p:nvCxnSpPr>
          <p:spPr>
            <a:xfrm>
              <a:off x="4568757" y="-1109830"/>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3" name="Google Shape;363;p20"/>
            <p:cNvCxnSpPr/>
            <p:nvPr/>
          </p:nvCxnSpPr>
          <p:spPr>
            <a:xfrm>
              <a:off x="4568757" y="-95919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4" name="Google Shape;364;p20"/>
            <p:cNvCxnSpPr/>
            <p:nvPr/>
          </p:nvCxnSpPr>
          <p:spPr>
            <a:xfrm>
              <a:off x="4568757" y="-80856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5" name="Google Shape;365;p20"/>
            <p:cNvCxnSpPr/>
            <p:nvPr/>
          </p:nvCxnSpPr>
          <p:spPr>
            <a:xfrm>
              <a:off x="4568757" y="-65793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6" name="Google Shape;366;p20"/>
            <p:cNvCxnSpPr/>
            <p:nvPr/>
          </p:nvCxnSpPr>
          <p:spPr>
            <a:xfrm>
              <a:off x="4568757" y="-50729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7" name="Google Shape;367;p20"/>
            <p:cNvCxnSpPr/>
            <p:nvPr/>
          </p:nvCxnSpPr>
          <p:spPr>
            <a:xfrm>
              <a:off x="4568757" y="-35666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8" name="Google Shape;368;p20"/>
            <p:cNvCxnSpPr/>
            <p:nvPr/>
          </p:nvCxnSpPr>
          <p:spPr>
            <a:xfrm>
              <a:off x="4568757" y="-20603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9" name="Google Shape;369;p20"/>
            <p:cNvCxnSpPr/>
            <p:nvPr/>
          </p:nvCxnSpPr>
          <p:spPr>
            <a:xfrm>
              <a:off x="4568757" y="-5539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70" name="Google Shape;370;p20"/>
            <p:cNvCxnSpPr/>
            <p:nvPr/>
          </p:nvCxnSpPr>
          <p:spPr>
            <a:xfrm>
              <a:off x="4568757" y="9523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71" name="Google Shape;371;p20"/>
            <p:cNvCxnSpPr/>
            <p:nvPr/>
          </p:nvCxnSpPr>
          <p:spPr>
            <a:xfrm>
              <a:off x="4568757" y="24586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72" name="Google Shape;372;p20"/>
            <p:cNvCxnSpPr/>
            <p:nvPr/>
          </p:nvCxnSpPr>
          <p:spPr>
            <a:xfrm>
              <a:off x="4568757" y="39691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73" name="Google Shape;373;p20"/>
            <p:cNvCxnSpPr/>
            <p:nvPr/>
          </p:nvCxnSpPr>
          <p:spPr>
            <a:xfrm>
              <a:off x="14257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74" name="Google Shape;374;p20"/>
            <p:cNvCxnSpPr/>
            <p:nvPr/>
          </p:nvCxnSpPr>
          <p:spPr>
            <a:xfrm>
              <a:off x="29530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75" name="Google Shape;375;p20"/>
            <p:cNvCxnSpPr/>
            <p:nvPr/>
          </p:nvCxnSpPr>
          <p:spPr>
            <a:xfrm>
              <a:off x="44802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76" name="Google Shape;376;p20"/>
            <p:cNvCxnSpPr/>
            <p:nvPr/>
          </p:nvCxnSpPr>
          <p:spPr>
            <a:xfrm>
              <a:off x="60075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77" name="Google Shape;377;p20"/>
            <p:cNvCxnSpPr/>
            <p:nvPr/>
          </p:nvCxnSpPr>
          <p:spPr>
            <a:xfrm>
              <a:off x="75348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78" name="Google Shape;378;p20"/>
            <p:cNvCxnSpPr/>
            <p:nvPr/>
          </p:nvCxnSpPr>
          <p:spPr>
            <a:xfrm>
              <a:off x="90621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79" name="Google Shape;379;p20"/>
            <p:cNvCxnSpPr/>
            <p:nvPr/>
          </p:nvCxnSpPr>
          <p:spPr>
            <a:xfrm>
              <a:off x="105894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0" name="Google Shape;380;p20"/>
            <p:cNvCxnSpPr/>
            <p:nvPr/>
          </p:nvCxnSpPr>
          <p:spPr>
            <a:xfrm>
              <a:off x="121167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1" name="Google Shape;381;p20"/>
            <p:cNvCxnSpPr/>
            <p:nvPr/>
          </p:nvCxnSpPr>
          <p:spPr>
            <a:xfrm>
              <a:off x="136440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2" name="Google Shape;382;p20"/>
            <p:cNvCxnSpPr/>
            <p:nvPr/>
          </p:nvCxnSpPr>
          <p:spPr>
            <a:xfrm>
              <a:off x="151713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3" name="Google Shape;383;p20"/>
            <p:cNvCxnSpPr/>
            <p:nvPr/>
          </p:nvCxnSpPr>
          <p:spPr>
            <a:xfrm>
              <a:off x="166986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4" name="Google Shape;384;p20"/>
            <p:cNvCxnSpPr/>
            <p:nvPr/>
          </p:nvCxnSpPr>
          <p:spPr>
            <a:xfrm>
              <a:off x="182259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5" name="Google Shape;385;p20"/>
            <p:cNvCxnSpPr/>
            <p:nvPr/>
          </p:nvCxnSpPr>
          <p:spPr>
            <a:xfrm>
              <a:off x="197532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6" name="Google Shape;386;p20"/>
            <p:cNvCxnSpPr/>
            <p:nvPr/>
          </p:nvCxnSpPr>
          <p:spPr>
            <a:xfrm>
              <a:off x="212805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7" name="Google Shape;387;p20"/>
            <p:cNvCxnSpPr/>
            <p:nvPr/>
          </p:nvCxnSpPr>
          <p:spPr>
            <a:xfrm>
              <a:off x="228078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8" name="Google Shape;388;p20"/>
            <p:cNvCxnSpPr/>
            <p:nvPr/>
          </p:nvCxnSpPr>
          <p:spPr>
            <a:xfrm>
              <a:off x="243351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9" name="Google Shape;389;p20"/>
            <p:cNvCxnSpPr/>
            <p:nvPr/>
          </p:nvCxnSpPr>
          <p:spPr>
            <a:xfrm>
              <a:off x="258624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0" name="Google Shape;390;p20"/>
            <p:cNvCxnSpPr/>
            <p:nvPr/>
          </p:nvCxnSpPr>
          <p:spPr>
            <a:xfrm>
              <a:off x="273897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1" name="Google Shape;391;p20"/>
            <p:cNvCxnSpPr/>
            <p:nvPr/>
          </p:nvCxnSpPr>
          <p:spPr>
            <a:xfrm>
              <a:off x="289170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2" name="Google Shape;392;p20"/>
            <p:cNvCxnSpPr/>
            <p:nvPr/>
          </p:nvCxnSpPr>
          <p:spPr>
            <a:xfrm>
              <a:off x="304443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3" name="Google Shape;393;p20"/>
            <p:cNvCxnSpPr/>
            <p:nvPr/>
          </p:nvCxnSpPr>
          <p:spPr>
            <a:xfrm>
              <a:off x="319716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4" name="Google Shape;394;p20"/>
            <p:cNvCxnSpPr/>
            <p:nvPr/>
          </p:nvCxnSpPr>
          <p:spPr>
            <a:xfrm>
              <a:off x="334989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5" name="Google Shape;395;p20"/>
            <p:cNvCxnSpPr/>
            <p:nvPr/>
          </p:nvCxnSpPr>
          <p:spPr>
            <a:xfrm>
              <a:off x="350262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6" name="Google Shape;396;p20"/>
            <p:cNvCxnSpPr/>
            <p:nvPr/>
          </p:nvCxnSpPr>
          <p:spPr>
            <a:xfrm>
              <a:off x="365535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7" name="Google Shape;397;p20"/>
            <p:cNvCxnSpPr/>
            <p:nvPr/>
          </p:nvCxnSpPr>
          <p:spPr>
            <a:xfrm>
              <a:off x="380808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8" name="Google Shape;398;p20"/>
            <p:cNvCxnSpPr/>
            <p:nvPr/>
          </p:nvCxnSpPr>
          <p:spPr>
            <a:xfrm>
              <a:off x="396081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9" name="Google Shape;399;p20"/>
            <p:cNvCxnSpPr/>
            <p:nvPr/>
          </p:nvCxnSpPr>
          <p:spPr>
            <a:xfrm>
              <a:off x="411354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0" name="Google Shape;400;p20"/>
            <p:cNvCxnSpPr/>
            <p:nvPr/>
          </p:nvCxnSpPr>
          <p:spPr>
            <a:xfrm>
              <a:off x="426626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1" name="Google Shape;401;p20"/>
            <p:cNvCxnSpPr/>
            <p:nvPr/>
          </p:nvCxnSpPr>
          <p:spPr>
            <a:xfrm>
              <a:off x="441899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2" name="Google Shape;402;p20"/>
            <p:cNvCxnSpPr/>
            <p:nvPr/>
          </p:nvCxnSpPr>
          <p:spPr>
            <a:xfrm>
              <a:off x="457172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3" name="Google Shape;403;p20"/>
            <p:cNvCxnSpPr/>
            <p:nvPr/>
          </p:nvCxnSpPr>
          <p:spPr>
            <a:xfrm>
              <a:off x="472445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4" name="Google Shape;404;p20"/>
            <p:cNvCxnSpPr/>
            <p:nvPr/>
          </p:nvCxnSpPr>
          <p:spPr>
            <a:xfrm>
              <a:off x="487718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5" name="Google Shape;405;p20"/>
            <p:cNvCxnSpPr/>
            <p:nvPr/>
          </p:nvCxnSpPr>
          <p:spPr>
            <a:xfrm>
              <a:off x="502991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6" name="Google Shape;406;p20"/>
            <p:cNvCxnSpPr/>
            <p:nvPr/>
          </p:nvCxnSpPr>
          <p:spPr>
            <a:xfrm>
              <a:off x="518264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7" name="Google Shape;407;p20"/>
            <p:cNvCxnSpPr/>
            <p:nvPr/>
          </p:nvCxnSpPr>
          <p:spPr>
            <a:xfrm>
              <a:off x="533537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8" name="Google Shape;408;p20"/>
            <p:cNvCxnSpPr/>
            <p:nvPr/>
          </p:nvCxnSpPr>
          <p:spPr>
            <a:xfrm>
              <a:off x="548810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9" name="Google Shape;409;p20"/>
            <p:cNvCxnSpPr/>
            <p:nvPr/>
          </p:nvCxnSpPr>
          <p:spPr>
            <a:xfrm>
              <a:off x="564083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0" name="Google Shape;410;p20"/>
            <p:cNvCxnSpPr/>
            <p:nvPr/>
          </p:nvCxnSpPr>
          <p:spPr>
            <a:xfrm>
              <a:off x="579356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1" name="Google Shape;411;p20"/>
            <p:cNvCxnSpPr/>
            <p:nvPr/>
          </p:nvCxnSpPr>
          <p:spPr>
            <a:xfrm>
              <a:off x="594629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2" name="Google Shape;412;p20"/>
            <p:cNvCxnSpPr/>
            <p:nvPr/>
          </p:nvCxnSpPr>
          <p:spPr>
            <a:xfrm>
              <a:off x="609902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3" name="Google Shape;413;p20"/>
            <p:cNvCxnSpPr/>
            <p:nvPr/>
          </p:nvCxnSpPr>
          <p:spPr>
            <a:xfrm>
              <a:off x="625175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4" name="Google Shape;414;p20"/>
            <p:cNvCxnSpPr/>
            <p:nvPr/>
          </p:nvCxnSpPr>
          <p:spPr>
            <a:xfrm>
              <a:off x="640448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5" name="Google Shape;415;p20"/>
            <p:cNvCxnSpPr/>
            <p:nvPr/>
          </p:nvCxnSpPr>
          <p:spPr>
            <a:xfrm>
              <a:off x="655721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6" name="Google Shape;416;p20"/>
            <p:cNvCxnSpPr/>
            <p:nvPr/>
          </p:nvCxnSpPr>
          <p:spPr>
            <a:xfrm>
              <a:off x="670994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7" name="Google Shape;417;p20"/>
            <p:cNvCxnSpPr/>
            <p:nvPr/>
          </p:nvCxnSpPr>
          <p:spPr>
            <a:xfrm>
              <a:off x="686267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8" name="Google Shape;418;p20"/>
            <p:cNvCxnSpPr/>
            <p:nvPr/>
          </p:nvCxnSpPr>
          <p:spPr>
            <a:xfrm>
              <a:off x="701540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9" name="Google Shape;419;p20"/>
            <p:cNvCxnSpPr/>
            <p:nvPr/>
          </p:nvCxnSpPr>
          <p:spPr>
            <a:xfrm>
              <a:off x="716813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0" name="Google Shape;420;p20"/>
            <p:cNvCxnSpPr/>
            <p:nvPr/>
          </p:nvCxnSpPr>
          <p:spPr>
            <a:xfrm>
              <a:off x="732086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1" name="Google Shape;421;p20"/>
            <p:cNvCxnSpPr/>
            <p:nvPr/>
          </p:nvCxnSpPr>
          <p:spPr>
            <a:xfrm>
              <a:off x="747359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2" name="Google Shape;422;p20"/>
            <p:cNvCxnSpPr/>
            <p:nvPr/>
          </p:nvCxnSpPr>
          <p:spPr>
            <a:xfrm>
              <a:off x="762632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3" name="Google Shape;423;p20"/>
            <p:cNvCxnSpPr/>
            <p:nvPr/>
          </p:nvCxnSpPr>
          <p:spPr>
            <a:xfrm>
              <a:off x="777905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4" name="Google Shape;424;p20"/>
            <p:cNvCxnSpPr/>
            <p:nvPr/>
          </p:nvCxnSpPr>
          <p:spPr>
            <a:xfrm>
              <a:off x="793178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5" name="Google Shape;425;p20"/>
            <p:cNvCxnSpPr/>
            <p:nvPr/>
          </p:nvCxnSpPr>
          <p:spPr>
            <a:xfrm>
              <a:off x="808450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6" name="Google Shape;426;p20"/>
            <p:cNvCxnSpPr/>
            <p:nvPr/>
          </p:nvCxnSpPr>
          <p:spPr>
            <a:xfrm>
              <a:off x="823723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7" name="Google Shape;427;p20"/>
            <p:cNvCxnSpPr/>
            <p:nvPr/>
          </p:nvCxnSpPr>
          <p:spPr>
            <a:xfrm>
              <a:off x="838996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8" name="Google Shape;428;p20"/>
            <p:cNvCxnSpPr/>
            <p:nvPr/>
          </p:nvCxnSpPr>
          <p:spPr>
            <a:xfrm>
              <a:off x="854269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9" name="Google Shape;429;p20"/>
            <p:cNvCxnSpPr/>
            <p:nvPr/>
          </p:nvCxnSpPr>
          <p:spPr>
            <a:xfrm>
              <a:off x="869542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30" name="Google Shape;430;p20"/>
            <p:cNvCxnSpPr/>
            <p:nvPr/>
          </p:nvCxnSpPr>
          <p:spPr>
            <a:xfrm>
              <a:off x="884815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31" name="Google Shape;431;p20"/>
            <p:cNvCxnSpPr/>
            <p:nvPr/>
          </p:nvCxnSpPr>
          <p:spPr>
            <a:xfrm>
              <a:off x="9000883" y="603115"/>
              <a:ext cx="0" cy="4368936"/>
            </a:xfrm>
            <a:prstGeom prst="straightConnector1">
              <a:avLst/>
            </a:prstGeom>
            <a:noFill/>
            <a:ln w="9525" cap="flat" cmpd="sng">
              <a:solidFill>
                <a:srgbClr val="F2F2F2"/>
              </a:solidFill>
              <a:prstDash val="solid"/>
              <a:miter lim="800000"/>
              <a:headEnd type="none" w="sm" len="sm"/>
              <a:tailEnd type="none" w="sm" len="sm"/>
            </a:ln>
          </p:spPr>
        </p:cxnSp>
      </p:grpSp>
      <p:sp>
        <p:nvSpPr>
          <p:cNvPr id="432" name="Google Shape;432;p20"/>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33" name="Google Shape;433;p20"/>
          <p:cNvGrpSpPr/>
          <p:nvPr/>
        </p:nvGrpSpPr>
        <p:grpSpPr>
          <a:xfrm>
            <a:off x="249998" y="475257"/>
            <a:ext cx="8644004" cy="108070"/>
            <a:chOff x="249998" y="488319"/>
            <a:chExt cx="8644004" cy="108070"/>
          </a:xfrm>
        </p:grpSpPr>
        <p:sp>
          <p:nvSpPr>
            <p:cNvPr id="434" name="Google Shape;434;p20"/>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435" name="Google Shape;435;p20"/>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grpSp>
      <p:sp>
        <p:nvSpPr>
          <p:cNvPr id="436" name="Google Shape;436;p20"/>
          <p:cNvSpPr>
            <a:spLocks noGrp="1"/>
          </p:cNvSpPr>
          <p:nvPr>
            <p:ph type="body" idx="1"/>
          </p:nvPr>
        </p:nvSpPr>
        <p:spPr>
          <a:xfrm>
            <a:off x="683568" y="771550"/>
            <a:ext cx="3528392" cy="288032"/>
          </a:xfrm>
          <a:prstGeom prst="parallelogram">
            <a:avLst>
              <a:gd name="adj" fmla="val 25000"/>
            </a:avLst>
          </a:prstGeom>
          <a:solidFill>
            <a:srgbClr val="0077BD"/>
          </a:solidFill>
          <a:ln>
            <a:noFill/>
          </a:ln>
        </p:spPr>
        <p:txBody>
          <a:bodyPr spcFirstLastPara="1" wrap="square" lIns="36000" tIns="36000" rIns="36000" bIns="36000" anchor="ctr" anchorCtr="0">
            <a:normAutofit/>
          </a:bodyPr>
          <a:lstStyle>
            <a:lvl1pPr marL="457200" lvl="0" indent="-228600" algn="ctr">
              <a:lnSpc>
                <a:spcPct val="90000"/>
              </a:lnSpc>
              <a:spcBef>
                <a:spcPts val="750"/>
              </a:spcBef>
              <a:spcAft>
                <a:spcPts val="0"/>
              </a:spcAft>
              <a:buClr>
                <a:schemeClr val="lt1"/>
              </a:buClr>
              <a:buSzPts val="1200"/>
              <a:buFont typeface="Calibri"/>
              <a:buNone/>
              <a:defRPr sz="1200" b="1"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37" name="Google Shape;437;p20"/>
          <p:cNvSpPr>
            <a:spLocks noGrp="1"/>
          </p:cNvSpPr>
          <p:nvPr>
            <p:ph type="body" idx="2"/>
          </p:nvPr>
        </p:nvSpPr>
        <p:spPr>
          <a:xfrm>
            <a:off x="279686" y="771550"/>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100"/>
              <a:buFont typeface="Calibri"/>
              <a:buNone/>
              <a:defRPr sz="11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38" name="Google Shape;438;p20"/>
          <p:cNvSpPr>
            <a:spLocks noGrp="1"/>
          </p:cNvSpPr>
          <p:nvPr>
            <p:ph type="body" idx="3"/>
          </p:nvPr>
        </p:nvSpPr>
        <p:spPr>
          <a:xfrm>
            <a:off x="5335922" y="771550"/>
            <a:ext cx="3528392" cy="288032"/>
          </a:xfrm>
          <a:prstGeom prst="parallelogram">
            <a:avLst>
              <a:gd name="adj" fmla="val 25000"/>
            </a:avLst>
          </a:prstGeom>
          <a:solidFill>
            <a:srgbClr val="0077BD"/>
          </a:solidFill>
          <a:ln>
            <a:noFill/>
          </a:ln>
        </p:spPr>
        <p:txBody>
          <a:bodyPr spcFirstLastPara="1" wrap="square" lIns="36000" tIns="36000" rIns="36000" bIns="36000" anchor="ctr" anchorCtr="0">
            <a:normAutofit/>
          </a:bodyPr>
          <a:lstStyle>
            <a:lvl1pPr marL="457200" lvl="0" indent="-228600" algn="ctr">
              <a:lnSpc>
                <a:spcPct val="90000"/>
              </a:lnSpc>
              <a:spcBef>
                <a:spcPts val="750"/>
              </a:spcBef>
              <a:spcAft>
                <a:spcPts val="0"/>
              </a:spcAft>
              <a:buClr>
                <a:schemeClr val="lt1"/>
              </a:buClr>
              <a:buSzPts val="1200"/>
              <a:buFont typeface="Calibri"/>
              <a:buNone/>
              <a:defRPr sz="1200" b="1"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39" name="Google Shape;439;p20"/>
          <p:cNvSpPr>
            <a:spLocks noGrp="1"/>
          </p:cNvSpPr>
          <p:nvPr>
            <p:ph type="body" idx="4"/>
          </p:nvPr>
        </p:nvSpPr>
        <p:spPr>
          <a:xfrm>
            <a:off x="4932040" y="771550"/>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100"/>
              <a:buFont typeface="Calibri"/>
              <a:buNone/>
              <a:defRPr sz="11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0" name="Google Shape;440;p20"/>
          <p:cNvSpPr txBox="1">
            <a:spLocks noGrp="1"/>
          </p:cNvSpPr>
          <p:nvPr>
            <p:ph type="body" idx="5"/>
          </p:nvPr>
        </p:nvSpPr>
        <p:spPr>
          <a:xfrm>
            <a:off x="304800" y="1131590"/>
            <a:ext cx="3835152" cy="3726160"/>
          </a:xfrm>
          <a:prstGeom prst="rect">
            <a:avLst/>
          </a:prstGeom>
          <a:noFill/>
          <a:ln>
            <a:noFill/>
          </a:ln>
        </p:spPr>
        <p:txBody>
          <a:bodyPr spcFirstLastPara="1" wrap="square" lIns="68575" tIns="34275" rIns="68575" bIns="34275" anchor="t" anchorCtr="0">
            <a:normAutofit/>
          </a:bodyPr>
          <a:lstStyle>
            <a:lvl1pPr marL="457200" lvl="0" indent="-304800" algn="l">
              <a:lnSpc>
                <a:spcPct val="90000"/>
              </a:lnSpc>
              <a:spcBef>
                <a:spcPts val="750"/>
              </a:spcBef>
              <a:spcAft>
                <a:spcPts val="0"/>
              </a:spcAft>
              <a:buClr>
                <a:srgbClr val="3F3F3F"/>
              </a:buClr>
              <a:buSzPts val="1200"/>
              <a:buFont typeface="Calibri"/>
              <a:buChar char="•"/>
              <a:defRPr sz="1200"/>
            </a:lvl1pPr>
            <a:lvl2pPr marL="914400" lvl="1" indent="-304800" algn="l">
              <a:lnSpc>
                <a:spcPct val="90000"/>
              </a:lnSpc>
              <a:spcBef>
                <a:spcPts val="375"/>
              </a:spcBef>
              <a:spcAft>
                <a:spcPts val="0"/>
              </a:spcAft>
              <a:buClr>
                <a:srgbClr val="3F3F3F"/>
              </a:buClr>
              <a:buSzPts val="1200"/>
              <a:buFont typeface="Calibri"/>
              <a:buChar char="•"/>
              <a:defRPr sz="1200"/>
            </a:lvl2pPr>
            <a:lvl3pPr marL="1371600" lvl="2" indent="-304800" algn="l">
              <a:lnSpc>
                <a:spcPct val="90000"/>
              </a:lnSpc>
              <a:spcBef>
                <a:spcPts val="375"/>
              </a:spcBef>
              <a:spcAft>
                <a:spcPts val="0"/>
              </a:spcAft>
              <a:buClr>
                <a:srgbClr val="3F3F3F"/>
              </a:buClr>
              <a:buSzPts val="1200"/>
              <a:buFont typeface="Calibri"/>
              <a:buChar char="•"/>
              <a:defRPr sz="1200"/>
            </a:lvl3pPr>
            <a:lvl4pPr marL="1828800" lvl="3" indent="-304800" algn="l">
              <a:lnSpc>
                <a:spcPct val="90000"/>
              </a:lnSpc>
              <a:spcBef>
                <a:spcPts val="375"/>
              </a:spcBef>
              <a:spcAft>
                <a:spcPts val="0"/>
              </a:spcAft>
              <a:buClr>
                <a:srgbClr val="3F3F3F"/>
              </a:buClr>
              <a:buSzPts val="1200"/>
              <a:buFont typeface="Calibri"/>
              <a:buChar char="•"/>
              <a:defRPr sz="1200"/>
            </a:lvl4pPr>
            <a:lvl5pPr marL="2286000" lvl="4" indent="-304800" algn="l">
              <a:lnSpc>
                <a:spcPct val="90000"/>
              </a:lnSpc>
              <a:spcBef>
                <a:spcPts val="375"/>
              </a:spcBef>
              <a:spcAft>
                <a:spcPts val="0"/>
              </a:spcAft>
              <a:buClr>
                <a:srgbClr val="3F3F3F"/>
              </a:buClr>
              <a:buSzPts val="1200"/>
              <a:buFont typeface="Calibri"/>
              <a:buChar char="•"/>
              <a:defRPr sz="12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1" name="Google Shape;441;p20"/>
          <p:cNvSpPr txBox="1">
            <a:spLocks noGrp="1"/>
          </p:cNvSpPr>
          <p:nvPr>
            <p:ph type="body" idx="6"/>
          </p:nvPr>
        </p:nvSpPr>
        <p:spPr>
          <a:xfrm>
            <a:off x="4932040" y="1131590"/>
            <a:ext cx="3835152" cy="3726160"/>
          </a:xfrm>
          <a:prstGeom prst="rect">
            <a:avLst/>
          </a:prstGeom>
          <a:noFill/>
          <a:ln>
            <a:noFill/>
          </a:ln>
        </p:spPr>
        <p:txBody>
          <a:bodyPr spcFirstLastPara="1" wrap="square" lIns="68575" tIns="34275" rIns="68575" bIns="34275" anchor="t" anchorCtr="0">
            <a:normAutofit/>
          </a:bodyPr>
          <a:lstStyle>
            <a:lvl1pPr marL="457200" lvl="0" indent="-304800" algn="l">
              <a:lnSpc>
                <a:spcPct val="90000"/>
              </a:lnSpc>
              <a:spcBef>
                <a:spcPts val="750"/>
              </a:spcBef>
              <a:spcAft>
                <a:spcPts val="0"/>
              </a:spcAft>
              <a:buClr>
                <a:srgbClr val="3F3F3F"/>
              </a:buClr>
              <a:buSzPts val="1200"/>
              <a:buFont typeface="Calibri"/>
              <a:buChar char="•"/>
              <a:defRPr sz="1200"/>
            </a:lvl1pPr>
            <a:lvl2pPr marL="914400" lvl="1" indent="-304800" algn="l">
              <a:lnSpc>
                <a:spcPct val="90000"/>
              </a:lnSpc>
              <a:spcBef>
                <a:spcPts val="375"/>
              </a:spcBef>
              <a:spcAft>
                <a:spcPts val="0"/>
              </a:spcAft>
              <a:buClr>
                <a:srgbClr val="3F3F3F"/>
              </a:buClr>
              <a:buSzPts val="1200"/>
              <a:buFont typeface="Calibri"/>
              <a:buChar char="•"/>
              <a:defRPr sz="1200"/>
            </a:lvl2pPr>
            <a:lvl3pPr marL="1371600" lvl="2" indent="-304800" algn="l">
              <a:lnSpc>
                <a:spcPct val="90000"/>
              </a:lnSpc>
              <a:spcBef>
                <a:spcPts val="375"/>
              </a:spcBef>
              <a:spcAft>
                <a:spcPts val="0"/>
              </a:spcAft>
              <a:buClr>
                <a:srgbClr val="3F3F3F"/>
              </a:buClr>
              <a:buSzPts val="1200"/>
              <a:buFont typeface="Calibri"/>
              <a:buChar char="•"/>
              <a:defRPr sz="1200"/>
            </a:lvl3pPr>
            <a:lvl4pPr marL="1828800" lvl="3" indent="-304800" algn="l">
              <a:lnSpc>
                <a:spcPct val="90000"/>
              </a:lnSpc>
              <a:spcBef>
                <a:spcPts val="375"/>
              </a:spcBef>
              <a:spcAft>
                <a:spcPts val="0"/>
              </a:spcAft>
              <a:buClr>
                <a:srgbClr val="3F3F3F"/>
              </a:buClr>
              <a:buSzPts val="1200"/>
              <a:buFont typeface="Calibri"/>
              <a:buChar char="•"/>
              <a:defRPr sz="1200"/>
            </a:lvl4pPr>
            <a:lvl5pPr marL="2286000" lvl="4" indent="-304800" algn="l">
              <a:lnSpc>
                <a:spcPct val="90000"/>
              </a:lnSpc>
              <a:spcBef>
                <a:spcPts val="375"/>
              </a:spcBef>
              <a:spcAft>
                <a:spcPts val="0"/>
              </a:spcAft>
              <a:buClr>
                <a:srgbClr val="3F3F3F"/>
              </a:buClr>
              <a:buSzPts val="1200"/>
              <a:buFont typeface="Calibri"/>
              <a:buChar char="•"/>
              <a:defRPr sz="12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2" name="Google Shape;442;p20"/>
          <p:cNvSpPr txBox="1">
            <a:spLocks noGrp="1"/>
          </p:cNvSpPr>
          <p:nvPr>
            <p:ph type="body" idx="7"/>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rgbClr val="3F3F3F"/>
              </a:buClr>
              <a:buSzPts val="1100"/>
              <a:buFont typeface="Calibri"/>
              <a:buNone/>
              <a:defRPr sz="1100" b="1"/>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hank you Slide">
  <p:cSld name="Thank you Slide">
    <p:spTree>
      <p:nvGrpSpPr>
        <p:cNvPr id="1" name="Shape 443"/>
        <p:cNvGrpSpPr/>
        <p:nvPr/>
      </p:nvGrpSpPr>
      <p:grpSpPr>
        <a:xfrm>
          <a:off x="0" y="0"/>
          <a:ext cx="0" cy="0"/>
          <a:chOff x="0" y="0"/>
          <a:chExt cx="0" cy="0"/>
        </a:xfrm>
      </p:grpSpPr>
      <p:grpSp>
        <p:nvGrpSpPr>
          <p:cNvPr id="444" name="Google Shape;444;p21"/>
          <p:cNvGrpSpPr/>
          <p:nvPr/>
        </p:nvGrpSpPr>
        <p:grpSpPr>
          <a:xfrm>
            <a:off x="-1" y="-12970"/>
            <a:ext cx="9137515" cy="4914900"/>
            <a:chOff x="-1" y="0"/>
            <a:chExt cx="9137515" cy="4914900"/>
          </a:xfrm>
        </p:grpSpPr>
        <p:cxnSp>
          <p:nvCxnSpPr>
            <p:cNvPr id="445" name="Google Shape;445;p21"/>
            <p:cNvCxnSpPr/>
            <p:nvPr/>
          </p:nvCxnSpPr>
          <p:spPr>
            <a:xfrm>
              <a:off x="14257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46" name="Google Shape;446;p21"/>
            <p:cNvCxnSpPr/>
            <p:nvPr/>
          </p:nvCxnSpPr>
          <p:spPr>
            <a:xfrm>
              <a:off x="29530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47" name="Google Shape;447;p21"/>
            <p:cNvCxnSpPr/>
            <p:nvPr/>
          </p:nvCxnSpPr>
          <p:spPr>
            <a:xfrm>
              <a:off x="44802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48" name="Google Shape;448;p21"/>
            <p:cNvCxnSpPr/>
            <p:nvPr/>
          </p:nvCxnSpPr>
          <p:spPr>
            <a:xfrm>
              <a:off x="60075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49" name="Google Shape;449;p21"/>
            <p:cNvCxnSpPr/>
            <p:nvPr/>
          </p:nvCxnSpPr>
          <p:spPr>
            <a:xfrm>
              <a:off x="75348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0" name="Google Shape;450;p21"/>
            <p:cNvCxnSpPr/>
            <p:nvPr/>
          </p:nvCxnSpPr>
          <p:spPr>
            <a:xfrm>
              <a:off x="90621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1" name="Google Shape;451;p21"/>
            <p:cNvCxnSpPr/>
            <p:nvPr/>
          </p:nvCxnSpPr>
          <p:spPr>
            <a:xfrm>
              <a:off x="105894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2" name="Google Shape;452;p21"/>
            <p:cNvCxnSpPr/>
            <p:nvPr/>
          </p:nvCxnSpPr>
          <p:spPr>
            <a:xfrm>
              <a:off x="121167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3" name="Google Shape;453;p21"/>
            <p:cNvCxnSpPr/>
            <p:nvPr/>
          </p:nvCxnSpPr>
          <p:spPr>
            <a:xfrm>
              <a:off x="136440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4" name="Google Shape;454;p21"/>
            <p:cNvCxnSpPr/>
            <p:nvPr/>
          </p:nvCxnSpPr>
          <p:spPr>
            <a:xfrm>
              <a:off x="151713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5" name="Google Shape;455;p21"/>
            <p:cNvCxnSpPr/>
            <p:nvPr/>
          </p:nvCxnSpPr>
          <p:spPr>
            <a:xfrm>
              <a:off x="166986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6" name="Google Shape;456;p21"/>
            <p:cNvCxnSpPr/>
            <p:nvPr/>
          </p:nvCxnSpPr>
          <p:spPr>
            <a:xfrm>
              <a:off x="182259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7" name="Google Shape;457;p21"/>
            <p:cNvCxnSpPr/>
            <p:nvPr/>
          </p:nvCxnSpPr>
          <p:spPr>
            <a:xfrm>
              <a:off x="197532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8" name="Google Shape;458;p21"/>
            <p:cNvCxnSpPr/>
            <p:nvPr/>
          </p:nvCxnSpPr>
          <p:spPr>
            <a:xfrm>
              <a:off x="212805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9" name="Google Shape;459;p21"/>
            <p:cNvCxnSpPr/>
            <p:nvPr/>
          </p:nvCxnSpPr>
          <p:spPr>
            <a:xfrm>
              <a:off x="228078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0" name="Google Shape;460;p21"/>
            <p:cNvCxnSpPr/>
            <p:nvPr/>
          </p:nvCxnSpPr>
          <p:spPr>
            <a:xfrm>
              <a:off x="243351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1" name="Google Shape;461;p21"/>
            <p:cNvCxnSpPr/>
            <p:nvPr/>
          </p:nvCxnSpPr>
          <p:spPr>
            <a:xfrm>
              <a:off x="258624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2" name="Google Shape;462;p21"/>
            <p:cNvCxnSpPr/>
            <p:nvPr/>
          </p:nvCxnSpPr>
          <p:spPr>
            <a:xfrm>
              <a:off x="273897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3" name="Google Shape;463;p21"/>
            <p:cNvCxnSpPr/>
            <p:nvPr/>
          </p:nvCxnSpPr>
          <p:spPr>
            <a:xfrm>
              <a:off x="289170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4" name="Google Shape;464;p21"/>
            <p:cNvCxnSpPr/>
            <p:nvPr/>
          </p:nvCxnSpPr>
          <p:spPr>
            <a:xfrm>
              <a:off x="304443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5" name="Google Shape;465;p21"/>
            <p:cNvCxnSpPr/>
            <p:nvPr/>
          </p:nvCxnSpPr>
          <p:spPr>
            <a:xfrm>
              <a:off x="319716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6" name="Google Shape;466;p21"/>
            <p:cNvCxnSpPr/>
            <p:nvPr/>
          </p:nvCxnSpPr>
          <p:spPr>
            <a:xfrm>
              <a:off x="334989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7" name="Google Shape;467;p21"/>
            <p:cNvCxnSpPr/>
            <p:nvPr/>
          </p:nvCxnSpPr>
          <p:spPr>
            <a:xfrm>
              <a:off x="350262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8" name="Google Shape;468;p21"/>
            <p:cNvCxnSpPr/>
            <p:nvPr/>
          </p:nvCxnSpPr>
          <p:spPr>
            <a:xfrm>
              <a:off x="365535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9" name="Google Shape;469;p21"/>
            <p:cNvCxnSpPr/>
            <p:nvPr/>
          </p:nvCxnSpPr>
          <p:spPr>
            <a:xfrm>
              <a:off x="380808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0" name="Google Shape;470;p21"/>
            <p:cNvCxnSpPr/>
            <p:nvPr/>
          </p:nvCxnSpPr>
          <p:spPr>
            <a:xfrm>
              <a:off x="396081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1" name="Google Shape;471;p21"/>
            <p:cNvCxnSpPr/>
            <p:nvPr/>
          </p:nvCxnSpPr>
          <p:spPr>
            <a:xfrm>
              <a:off x="411354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2" name="Google Shape;472;p21"/>
            <p:cNvCxnSpPr/>
            <p:nvPr/>
          </p:nvCxnSpPr>
          <p:spPr>
            <a:xfrm>
              <a:off x="426626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3" name="Google Shape;473;p21"/>
            <p:cNvCxnSpPr/>
            <p:nvPr/>
          </p:nvCxnSpPr>
          <p:spPr>
            <a:xfrm>
              <a:off x="441899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4" name="Google Shape;474;p21"/>
            <p:cNvCxnSpPr/>
            <p:nvPr/>
          </p:nvCxnSpPr>
          <p:spPr>
            <a:xfrm>
              <a:off x="457172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5" name="Google Shape;475;p21"/>
            <p:cNvCxnSpPr/>
            <p:nvPr/>
          </p:nvCxnSpPr>
          <p:spPr>
            <a:xfrm>
              <a:off x="472445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6" name="Google Shape;476;p21"/>
            <p:cNvCxnSpPr/>
            <p:nvPr/>
          </p:nvCxnSpPr>
          <p:spPr>
            <a:xfrm>
              <a:off x="487718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7" name="Google Shape;477;p21"/>
            <p:cNvCxnSpPr/>
            <p:nvPr/>
          </p:nvCxnSpPr>
          <p:spPr>
            <a:xfrm>
              <a:off x="502991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8" name="Google Shape;478;p21"/>
            <p:cNvCxnSpPr/>
            <p:nvPr/>
          </p:nvCxnSpPr>
          <p:spPr>
            <a:xfrm>
              <a:off x="518264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9" name="Google Shape;479;p21"/>
            <p:cNvCxnSpPr/>
            <p:nvPr/>
          </p:nvCxnSpPr>
          <p:spPr>
            <a:xfrm>
              <a:off x="533537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0" name="Google Shape;480;p21"/>
            <p:cNvCxnSpPr/>
            <p:nvPr/>
          </p:nvCxnSpPr>
          <p:spPr>
            <a:xfrm>
              <a:off x="548810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1" name="Google Shape;481;p21"/>
            <p:cNvCxnSpPr/>
            <p:nvPr/>
          </p:nvCxnSpPr>
          <p:spPr>
            <a:xfrm>
              <a:off x="564083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2" name="Google Shape;482;p21"/>
            <p:cNvCxnSpPr/>
            <p:nvPr/>
          </p:nvCxnSpPr>
          <p:spPr>
            <a:xfrm>
              <a:off x="579356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3" name="Google Shape;483;p21"/>
            <p:cNvCxnSpPr/>
            <p:nvPr/>
          </p:nvCxnSpPr>
          <p:spPr>
            <a:xfrm>
              <a:off x="594629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4" name="Google Shape;484;p21"/>
            <p:cNvCxnSpPr/>
            <p:nvPr/>
          </p:nvCxnSpPr>
          <p:spPr>
            <a:xfrm>
              <a:off x="609902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5" name="Google Shape;485;p21"/>
            <p:cNvCxnSpPr/>
            <p:nvPr/>
          </p:nvCxnSpPr>
          <p:spPr>
            <a:xfrm>
              <a:off x="625175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6" name="Google Shape;486;p21"/>
            <p:cNvCxnSpPr/>
            <p:nvPr/>
          </p:nvCxnSpPr>
          <p:spPr>
            <a:xfrm>
              <a:off x="640448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7" name="Google Shape;487;p21"/>
            <p:cNvCxnSpPr/>
            <p:nvPr/>
          </p:nvCxnSpPr>
          <p:spPr>
            <a:xfrm>
              <a:off x="655721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8" name="Google Shape;488;p21"/>
            <p:cNvCxnSpPr/>
            <p:nvPr/>
          </p:nvCxnSpPr>
          <p:spPr>
            <a:xfrm>
              <a:off x="670994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9" name="Google Shape;489;p21"/>
            <p:cNvCxnSpPr/>
            <p:nvPr/>
          </p:nvCxnSpPr>
          <p:spPr>
            <a:xfrm>
              <a:off x="686267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0" name="Google Shape;490;p21"/>
            <p:cNvCxnSpPr/>
            <p:nvPr/>
          </p:nvCxnSpPr>
          <p:spPr>
            <a:xfrm>
              <a:off x="701540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1" name="Google Shape;491;p21"/>
            <p:cNvCxnSpPr/>
            <p:nvPr/>
          </p:nvCxnSpPr>
          <p:spPr>
            <a:xfrm>
              <a:off x="716813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2" name="Google Shape;492;p21"/>
            <p:cNvCxnSpPr/>
            <p:nvPr/>
          </p:nvCxnSpPr>
          <p:spPr>
            <a:xfrm>
              <a:off x="732086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3" name="Google Shape;493;p21"/>
            <p:cNvCxnSpPr/>
            <p:nvPr/>
          </p:nvCxnSpPr>
          <p:spPr>
            <a:xfrm>
              <a:off x="747359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4" name="Google Shape;494;p21"/>
            <p:cNvCxnSpPr/>
            <p:nvPr/>
          </p:nvCxnSpPr>
          <p:spPr>
            <a:xfrm>
              <a:off x="762632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5" name="Google Shape;495;p21"/>
            <p:cNvCxnSpPr/>
            <p:nvPr/>
          </p:nvCxnSpPr>
          <p:spPr>
            <a:xfrm>
              <a:off x="777905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6" name="Google Shape;496;p21"/>
            <p:cNvCxnSpPr/>
            <p:nvPr/>
          </p:nvCxnSpPr>
          <p:spPr>
            <a:xfrm>
              <a:off x="793178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7" name="Google Shape;497;p21"/>
            <p:cNvCxnSpPr/>
            <p:nvPr/>
          </p:nvCxnSpPr>
          <p:spPr>
            <a:xfrm>
              <a:off x="808450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8" name="Google Shape;498;p21"/>
            <p:cNvCxnSpPr/>
            <p:nvPr/>
          </p:nvCxnSpPr>
          <p:spPr>
            <a:xfrm>
              <a:off x="823723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9" name="Google Shape;499;p21"/>
            <p:cNvCxnSpPr/>
            <p:nvPr/>
          </p:nvCxnSpPr>
          <p:spPr>
            <a:xfrm>
              <a:off x="838996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00" name="Google Shape;500;p21"/>
            <p:cNvCxnSpPr/>
            <p:nvPr/>
          </p:nvCxnSpPr>
          <p:spPr>
            <a:xfrm>
              <a:off x="854269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01" name="Google Shape;501;p21"/>
            <p:cNvCxnSpPr/>
            <p:nvPr/>
          </p:nvCxnSpPr>
          <p:spPr>
            <a:xfrm>
              <a:off x="869542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02" name="Google Shape;502;p21"/>
            <p:cNvCxnSpPr/>
            <p:nvPr/>
          </p:nvCxnSpPr>
          <p:spPr>
            <a:xfrm>
              <a:off x="884815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03" name="Google Shape;503;p21"/>
            <p:cNvCxnSpPr/>
            <p:nvPr/>
          </p:nvCxnSpPr>
          <p:spPr>
            <a:xfrm>
              <a:off x="900088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04" name="Google Shape;504;p21"/>
            <p:cNvCxnSpPr/>
            <p:nvPr/>
          </p:nvCxnSpPr>
          <p:spPr>
            <a:xfrm rot="10800000">
              <a:off x="-1" y="0"/>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05" name="Google Shape;505;p21"/>
            <p:cNvCxnSpPr/>
            <p:nvPr/>
          </p:nvCxnSpPr>
          <p:spPr>
            <a:xfrm rot="10800000">
              <a:off x="-1" y="152838"/>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06" name="Google Shape;506;p21"/>
            <p:cNvCxnSpPr/>
            <p:nvPr/>
          </p:nvCxnSpPr>
          <p:spPr>
            <a:xfrm rot="10800000">
              <a:off x="-1" y="305676"/>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07" name="Google Shape;507;p21"/>
            <p:cNvCxnSpPr/>
            <p:nvPr/>
          </p:nvCxnSpPr>
          <p:spPr>
            <a:xfrm rot="10800000">
              <a:off x="-1" y="458514"/>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08" name="Google Shape;508;p21"/>
            <p:cNvCxnSpPr/>
            <p:nvPr/>
          </p:nvCxnSpPr>
          <p:spPr>
            <a:xfrm rot="10800000">
              <a:off x="-1" y="611352"/>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09" name="Google Shape;509;p21"/>
            <p:cNvCxnSpPr/>
            <p:nvPr/>
          </p:nvCxnSpPr>
          <p:spPr>
            <a:xfrm rot="10800000">
              <a:off x="-1" y="764190"/>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10" name="Google Shape;510;p21"/>
            <p:cNvCxnSpPr/>
            <p:nvPr/>
          </p:nvCxnSpPr>
          <p:spPr>
            <a:xfrm rot="10800000">
              <a:off x="-1" y="917028"/>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11" name="Google Shape;511;p21"/>
            <p:cNvCxnSpPr/>
            <p:nvPr/>
          </p:nvCxnSpPr>
          <p:spPr>
            <a:xfrm rot="10800000">
              <a:off x="-1" y="1069866"/>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12" name="Google Shape;512;p21"/>
            <p:cNvCxnSpPr/>
            <p:nvPr/>
          </p:nvCxnSpPr>
          <p:spPr>
            <a:xfrm rot="10800000">
              <a:off x="-1" y="1222704"/>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13" name="Google Shape;513;p21"/>
            <p:cNvCxnSpPr/>
            <p:nvPr/>
          </p:nvCxnSpPr>
          <p:spPr>
            <a:xfrm rot="10800000">
              <a:off x="-1" y="1375542"/>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14" name="Google Shape;514;p21"/>
            <p:cNvCxnSpPr/>
            <p:nvPr/>
          </p:nvCxnSpPr>
          <p:spPr>
            <a:xfrm rot="10800000">
              <a:off x="-1" y="1528380"/>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15" name="Google Shape;515;p21"/>
            <p:cNvCxnSpPr/>
            <p:nvPr/>
          </p:nvCxnSpPr>
          <p:spPr>
            <a:xfrm rot="10800000">
              <a:off x="-1" y="1681218"/>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16" name="Google Shape;516;p21"/>
            <p:cNvCxnSpPr/>
            <p:nvPr/>
          </p:nvCxnSpPr>
          <p:spPr>
            <a:xfrm rot="10800000">
              <a:off x="-1" y="1834056"/>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17" name="Google Shape;517;p21"/>
            <p:cNvCxnSpPr/>
            <p:nvPr/>
          </p:nvCxnSpPr>
          <p:spPr>
            <a:xfrm rot="10800000">
              <a:off x="-1" y="1986894"/>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18" name="Google Shape;518;p21"/>
            <p:cNvCxnSpPr/>
            <p:nvPr/>
          </p:nvCxnSpPr>
          <p:spPr>
            <a:xfrm flipH="1">
              <a:off x="-1" y="2139732"/>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19" name="Google Shape;519;p21"/>
            <p:cNvCxnSpPr/>
            <p:nvPr/>
          </p:nvCxnSpPr>
          <p:spPr>
            <a:xfrm flipH="1">
              <a:off x="-1" y="2292570"/>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0" name="Google Shape;520;p21"/>
            <p:cNvCxnSpPr/>
            <p:nvPr/>
          </p:nvCxnSpPr>
          <p:spPr>
            <a:xfrm flipH="1">
              <a:off x="-1" y="2445408"/>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1" name="Google Shape;521;p21"/>
            <p:cNvCxnSpPr/>
            <p:nvPr/>
          </p:nvCxnSpPr>
          <p:spPr>
            <a:xfrm flipH="1">
              <a:off x="-1" y="2598246"/>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2" name="Google Shape;522;p21"/>
            <p:cNvCxnSpPr/>
            <p:nvPr/>
          </p:nvCxnSpPr>
          <p:spPr>
            <a:xfrm flipH="1">
              <a:off x="-1" y="2751084"/>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3" name="Google Shape;523;p21"/>
            <p:cNvCxnSpPr/>
            <p:nvPr/>
          </p:nvCxnSpPr>
          <p:spPr>
            <a:xfrm flipH="1">
              <a:off x="-1" y="2903922"/>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4" name="Google Shape;524;p21"/>
            <p:cNvCxnSpPr/>
            <p:nvPr/>
          </p:nvCxnSpPr>
          <p:spPr>
            <a:xfrm flipH="1">
              <a:off x="-1" y="3056760"/>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5" name="Google Shape;525;p21"/>
            <p:cNvCxnSpPr/>
            <p:nvPr/>
          </p:nvCxnSpPr>
          <p:spPr>
            <a:xfrm flipH="1">
              <a:off x="-1" y="3209598"/>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6" name="Google Shape;526;p21"/>
            <p:cNvCxnSpPr/>
            <p:nvPr/>
          </p:nvCxnSpPr>
          <p:spPr>
            <a:xfrm flipH="1">
              <a:off x="-1" y="3362436"/>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7" name="Google Shape;527;p21"/>
            <p:cNvCxnSpPr/>
            <p:nvPr/>
          </p:nvCxnSpPr>
          <p:spPr>
            <a:xfrm flipH="1">
              <a:off x="-1" y="3515274"/>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8" name="Google Shape;528;p21"/>
            <p:cNvCxnSpPr/>
            <p:nvPr/>
          </p:nvCxnSpPr>
          <p:spPr>
            <a:xfrm flipH="1">
              <a:off x="-1" y="3668112"/>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9" name="Google Shape;529;p21"/>
            <p:cNvCxnSpPr/>
            <p:nvPr/>
          </p:nvCxnSpPr>
          <p:spPr>
            <a:xfrm flipH="1">
              <a:off x="-1" y="3820950"/>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30" name="Google Shape;530;p21"/>
            <p:cNvCxnSpPr/>
            <p:nvPr/>
          </p:nvCxnSpPr>
          <p:spPr>
            <a:xfrm flipH="1">
              <a:off x="-1" y="3973788"/>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31" name="Google Shape;531;p21"/>
            <p:cNvCxnSpPr/>
            <p:nvPr/>
          </p:nvCxnSpPr>
          <p:spPr>
            <a:xfrm flipH="1">
              <a:off x="-1" y="4126626"/>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32" name="Google Shape;532;p21"/>
            <p:cNvCxnSpPr/>
            <p:nvPr/>
          </p:nvCxnSpPr>
          <p:spPr>
            <a:xfrm rot="10800000">
              <a:off x="-1" y="4279464"/>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33" name="Google Shape;533;p21"/>
            <p:cNvCxnSpPr/>
            <p:nvPr/>
          </p:nvCxnSpPr>
          <p:spPr>
            <a:xfrm rot="10800000">
              <a:off x="-1" y="4438170"/>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34" name="Google Shape;534;p21"/>
            <p:cNvCxnSpPr/>
            <p:nvPr/>
          </p:nvCxnSpPr>
          <p:spPr>
            <a:xfrm rot="10800000">
              <a:off x="-1" y="4591008"/>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35" name="Google Shape;535;p21"/>
            <p:cNvCxnSpPr/>
            <p:nvPr/>
          </p:nvCxnSpPr>
          <p:spPr>
            <a:xfrm rot="10800000">
              <a:off x="-1" y="4743846"/>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36" name="Google Shape;536;p21"/>
            <p:cNvCxnSpPr/>
            <p:nvPr/>
          </p:nvCxnSpPr>
          <p:spPr>
            <a:xfrm rot="10800000">
              <a:off x="-1" y="4896684"/>
              <a:ext cx="9137515" cy="0"/>
            </a:xfrm>
            <a:prstGeom prst="straightConnector1">
              <a:avLst/>
            </a:prstGeom>
            <a:noFill/>
            <a:ln w="9525" cap="flat" cmpd="sng">
              <a:solidFill>
                <a:srgbClr val="F2F2F2"/>
              </a:solidFill>
              <a:prstDash val="solid"/>
              <a:miter lim="800000"/>
              <a:headEnd type="none" w="sm" len="sm"/>
              <a:tailEnd type="none" w="sm" len="sm"/>
            </a:ln>
          </p:spPr>
        </p:cxnSp>
      </p:grpSp>
      <p:sp>
        <p:nvSpPr>
          <p:cNvPr id="537" name="Google Shape;537;p21"/>
          <p:cNvSpPr txBox="1">
            <a:spLocks noGrp="1"/>
          </p:cNvSpPr>
          <p:nvPr>
            <p:ph type="title"/>
          </p:nvPr>
        </p:nvSpPr>
        <p:spPr>
          <a:xfrm>
            <a:off x="1476355" y="992954"/>
            <a:ext cx="2646065" cy="994172"/>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3F3F3F"/>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8" name="Google Shape;538;p21"/>
          <p:cNvSpPr txBox="1">
            <a:spLocks noGrp="1"/>
          </p:cNvSpPr>
          <p:nvPr>
            <p:ph type="body" idx="1"/>
          </p:nvPr>
        </p:nvSpPr>
        <p:spPr>
          <a:xfrm>
            <a:off x="299349" y="3484735"/>
            <a:ext cx="3643967" cy="3476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rgbClr val="3F3F3F"/>
              </a:buClr>
              <a:buSzPts val="1800"/>
              <a:buFont typeface="Calibri"/>
              <a:buNone/>
              <a:defRPr sz="1800"/>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39" name="Google Shape;539;p21"/>
          <p:cNvSpPr txBox="1">
            <a:spLocks noGrp="1"/>
          </p:cNvSpPr>
          <p:nvPr>
            <p:ph type="body" idx="2"/>
          </p:nvPr>
        </p:nvSpPr>
        <p:spPr>
          <a:xfrm>
            <a:off x="299349" y="3939689"/>
            <a:ext cx="3643967" cy="3476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rgbClr val="3F3F3F"/>
              </a:buClr>
              <a:buSzPts val="1800"/>
              <a:buFont typeface="Calibri"/>
              <a:buNone/>
              <a:defRPr sz="1800"/>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40" name="Google Shape;540;p21"/>
          <p:cNvSpPr/>
          <p:nvPr/>
        </p:nvSpPr>
        <p:spPr>
          <a:xfrm>
            <a:off x="4317589" y="2638"/>
            <a:ext cx="4826410" cy="4914952"/>
          </a:xfrm>
          <a:custGeom>
            <a:avLst/>
            <a:gdLst/>
            <a:ahLst/>
            <a:cxnLst/>
            <a:rect l="l" t="t" r="r" b="b"/>
            <a:pathLst>
              <a:path w="5048250" h="5140862" extrusionOk="0">
                <a:moveTo>
                  <a:pt x="3013830" y="0"/>
                </a:moveTo>
                <a:lnTo>
                  <a:pt x="5048250" y="0"/>
                </a:lnTo>
                <a:lnTo>
                  <a:pt x="5048250" y="5140862"/>
                </a:lnTo>
                <a:lnTo>
                  <a:pt x="0" y="5140862"/>
                </a:lnTo>
                <a:close/>
              </a:path>
            </a:pathLst>
          </a:custGeom>
          <a:solidFill>
            <a:srgbClr val="0077B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541" name="Google Shape;541;p21"/>
          <p:cNvSpPr>
            <a:spLocks noGrp="1"/>
          </p:cNvSpPr>
          <p:nvPr>
            <p:ph type="pic" idx="3"/>
          </p:nvPr>
        </p:nvSpPr>
        <p:spPr>
          <a:xfrm>
            <a:off x="4379513" y="-1"/>
            <a:ext cx="4764488" cy="4917591"/>
          </a:xfrm>
          <a:prstGeom prst="rect">
            <a:avLst/>
          </a:prstGeom>
          <a:solidFill>
            <a:srgbClr val="D8D8D8"/>
          </a:solidFill>
          <a:ln>
            <a:noFill/>
          </a:ln>
        </p:spPr>
      </p:sp>
      <p:grpSp>
        <p:nvGrpSpPr>
          <p:cNvPr id="542" name="Google Shape;542;p21"/>
          <p:cNvGrpSpPr/>
          <p:nvPr/>
        </p:nvGrpSpPr>
        <p:grpSpPr>
          <a:xfrm>
            <a:off x="787275" y="755329"/>
            <a:ext cx="799280" cy="844787"/>
            <a:chOff x="-3330575" y="3005138"/>
            <a:chExt cx="1533526" cy="1620837"/>
          </a:xfrm>
        </p:grpSpPr>
        <p:sp>
          <p:nvSpPr>
            <p:cNvPr id="543" name="Google Shape;543;p21"/>
            <p:cNvSpPr/>
            <p:nvPr/>
          </p:nvSpPr>
          <p:spPr>
            <a:xfrm>
              <a:off x="-3330575" y="3005138"/>
              <a:ext cx="1233488" cy="1620837"/>
            </a:xfrm>
            <a:custGeom>
              <a:avLst/>
              <a:gdLst/>
              <a:ahLst/>
              <a:cxnLst/>
              <a:rect l="l" t="t" r="r" b="b"/>
              <a:pathLst>
                <a:path w="777" h="1021" extrusionOk="0">
                  <a:moveTo>
                    <a:pt x="621" y="0"/>
                  </a:moveTo>
                  <a:lnTo>
                    <a:pt x="0" y="1021"/>
                  </a:lnTo>
                  <a:lnTo>
                    <a:pt x="621" y="1021"/>
                  </a:lnTo>
                  <a:lnTo>
                    <a:pt x="777" y="785"/>
                  </a:lnTo>
                  <a:lnTo>
                    <a:pt x="231" y="785"/>
                  </a:lnTo>
                  <a:lnTo>
                    <a:pt x="699" y="0"/>
                  </a:lnTo>
                  <a:lnTo>
                    <a:pt x="621" y="0"/>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a:solidFill>
                  <a:srgbClr val="000000"/>
                </a:solidFill>
                <a:latin typeface="Calibri"/>
                <a:ea typeface="Calibri"/>
                <a:cs typeface="Calibri"/>
                <a:sym typeface="Calibri"/>
              </a:endParaRPr>
            </a:p>
          </p:txBody>
        </p:sp>
        <p:sp>
          <p:nvSpPr>
            <p:cNvPr id="544" name="Google Shape;544;p21"/>
            <p:cNvSpPr/>
            <p:nvPr/>
          </p:nvSpPr>
          <p:spPr>
            <a:xfrm>
              <a:off x="-2611437" y="3005138"/>
              <a:ext cx="814388" cy="1136650"/>
            </a:xfrm>
            <a:custGeom>
              <a:avLst/>
              <a:gdLst/>
              <a:ahLst/>
              <a:cxnLst/>
              <a:rect l="l" t="t" r="r" b="b"/>
              <a:pathLst>
                <a:path w="513" h="716" extrusionOk="0">
                  <a:moveTo>
                    <a:pt x="435" y="0"/>
                  </a:moveTo>
                  <a:lnTo>
                    <a:pt x="513" y="0"/>
                  </a:lnTo>
                  <a:lnTo>
                    <a:pt x="78" y="716"/>
                  </a:lnTo>
                  <a:lnTo>
                    <a:pt x="0" y="716"/>
                  </a:lnTo>
                  <a:lnTo>
                    <a:pt x="435" y="0"/>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a:solidFill>
                  <a:srgbClr val="000000"/>
                </a:solidFill>
                <a:latin typeface="Calibri"/>
                <a:ea typeface="Calibri"/>
                <a:cs typeface="Calibri"/>
                <a:sym typeface="Calibri"/>
              </a:endParaRPr>
            </a:p>
          </p:txBody>
        </p:sp>
      </p:grpSp>
      <p:grpSp>
        <p:nvGrpSpPr>
          <p:cNvPr id="545" name="Google Shape;545;p21"/>
          <p:cNvGrpSpPr/>
          <p:nvPr/>
        </p:nvGrpSpPr>
        <p:grpSpPr>
          <a:xfrm>
            <a:off x="4059220" y="1649549"/>
            <a:ext cx="747544" cy="809246"/>
            <a:chOff x="2301081" y="6662108"/>
            <a:chExt cx="1500188" cy="1624012"/>
          </a:xfrm>
        </p:grpSpPr>
        <p:sp>
          <p:nvSpPr>
            <p:cNvPr id="546" name="Google Shape;546;p21"/>
            <p:cNvSpPr/>
            <p:nvPr/>
          </p:nvSpPr>
          <p:spPr>
            <a:xfrm>
              <a:off x="2551906" y="6662108"/>
              <a:ext cx="1249363" cy="393700"/>
            </a:xfrm>
            <a:custGeom>
              <a:avLst/>
              <a:gdLst/>
              <a:ahLst/>
              <a:cxnLst/>
              <a:rect l="l" t="t" r="r" b="b"/>
              <a:pathLst>
                <a:path w="787" h="248" extrusionOk="0">
                  <a:moveTo>
                    <a:pt x="402" y="248"/>
                  </a:moveTo>
                  <a:lnTo>
                    <a:pt x="633" y="248"/>
                  </a:lnTo>
                  <a:lnTo>
                    <a:pt x="787" y="0"/>
                  </a:lnTo>
                  <a:lnTo>
                    <a:pt x="151" y="0"/>
                  </a:lnTo>
                  <a:lnTo>
                    <a:pt x="0" y="246"/>
                  </a:lnTo>
                  <a:lnTo>
                    <a:pt x="402" y="248"/>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a:solidFill>
                  <a:srgbClr val="000000"/>
                </a:solidFill>
                <a:latin typeface="Calibri"/>
                <a:ea typeface="Calibri"/>
                <a:cs typeface="Calibri"/>
                <a:sym typeface="Calibri"/>
              </a:endParaRPr>
            </a:p>
          </p:txBody>
        </p:sp>
        <p:sp>
          <p:nvSpPr>
            <p:cNvPr id="547" name="Google Shape;547;p21"/>
            <p:cNvSpPr/>
            <p:nvPr/>
          </p:nvSpPr>
          <p:spPr>
            <a:xfrm>
              <a:off x="2683669" y="7162170"/>
              <a:ext cx="809625" cy="1123950"/>
            </a:xfrm>
            <a:custGeom>
              <a:avLst/>
              <a:gdLst/>
              <a:ahLst/>
              <a:cxnLst/>
              <a:rect l="l" t="t" r="r" b="b"/>
              <a:pathLst>
                <a:path w="510" h="708" extrusionOk="0">
                  <a:moveTo>
                    <a:pt x="435" y="0"/>
                  </a:moveTo>
                  <a:lnTo>
                    <a:pt x="510" y="0"/>
                  </a:lnTo>
                  <a:lnTo>
                    <a:pt x="78" y="708"/>
                  </a:lnTo>
                  <a:lnTo>
                    <a:pt x="0" y="708"/>
                  </a:lnTo>
                  <a:lnTo>
                    <a:pt x="435" y="0"/>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a:solidFill>
                  <a:srgbClr val="000000"/>
                </a:solidFill>
                <a:latin typeface="Calibri"/>
                <a:ea typeface="Calibri"/>
                <a:cs typeface="Calibri"/>
                <a:sym typeface="Calibri"/>
              </a:endParaRPr>
            </a:p>
          </p:txBody>
        </p:sp>
        <p:sp>
          <p:nvSpPr>
            <p:cNvPr id="548" name="Google Shape;548;p21"/>
            <p:cNvSpPr/>
            <p:nvPr/>
          </p:nvSpPr>
          <p:spPr>
            <a:xfrm>
              <a:off x="2301081" y="7162170"/>
              <a:ext cx="803275" cy="1123950"/>
            </a:xfrm>
            <a:custGeom>
              <a:avLst/>
              <a:gdLst/>
              <a:ahLst/>
              <a:cxnLst/>
              <a:rect l="l" t="t" r="r" b="b"/>
              <a:pathLst>
                <a:path w="506" h="708" extrusionOk="0">
                  <a:moveTo>
                    <a:pt x="430" y="0"/>
                  </a:moveTo>
                  <a:lnTo>
                    <a:pt x="506" y="0"/>
                  </a:lnTo>
                  <a:lnTo>
                    <a:pt x="76" y="708"/>
                  </a:lnTo>
                  <a:lnTo>
                    <a:pt x="0" y="708"/>
                  </a:lnTo>
                  <a:lnTo>
                    <a:pt x="430" y="0"/>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a:solidFill>
                  <a:srgbClr val="000000"/>
                </a:solidFill>
                <a:latin typeface="Calibri"/>
                <a:ea typeface="Calibri"/>
                <a:cs typeface="Calibri"/>
                <a:sym typeface="Calibri"/>
              </a:endParaRPr>
            </a:p>
          </p:txBody>
        </p:sp>
      </p:grpSp>
      <p:sp>
        <p:nvSpPr>
          <p:cNvPr id="549" name="Google Shape;549;p21"/>
          <p:cNvSpPr/>
          <p:nvPr/>
        </p:nvSpPr>
        <p:spPr>
          <a:xfrm>
            <a:off x="0" y="2647838"/>
            <a:ext cx="2407675" cy="575724"/>
          </a:xfrm>
          <a:custGeom>
            <a:avLst/>
            <a:gdLst/>
            <a:ahLst/>
            <a:cxnLst/>
            <a:rect l="l" t="t" r="r" b="b"/>
            <a:pathLst>
              <a:path w="2402984" h="575724" extrusionOk="0">
                <a:moveTo>
                  <a:pt x="0" y="0"/>
                </a:moveTo>
                <a:lnTo>
                  <a:pt x="2402984" y="0"/>
                </a:lnTo>
                <a:lnTo>
                  <a:pt x="2052676" y="575724"/>
                </a:lnTo>
                <a:lnTo>
                  <a:pt x="0" y="575724"/>
                </a:lnTo>
                <a:close/>
              </a:path>
            </a:pathLst>
          </a:custGeom>
          <a:solidFill>
            <a:srgbClr val="003F7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nvGrpSpPr>
          <p:cNvPr id="550" name="Google Shape;550;p21"/>
          <p:cNvGrpSpPr/>
          <p:nvPr/>
        </p:nvGrpSpPr>
        <p:grpSpPr>
          <a:xfrm>
            <a:off x="299349" y="2798386"/>
            <a:ext cx="1680364" cy="252286"/>
            <a:chOff x="119" y="2341"/>
            <a:chExt cx="1805" cy="271"/>
          </a:xfrm>
        </p:grpSpPr>
        <p:sp>
          <p:nvSpPr>
            <p:cNvPr id="551" name="Google Shape;551;p21"/>
            <p:cNvSpPr/>
            <p:nvPr/>
          </p:nvSpPr>
          <p:spPr>
            <a:xfrm>
              <a:off x="119" y="2341"/>
              <a:ext cx="270" cy="271"/>
            </a:xfrm>
            <a:custGeom>
              <a:avLst/>
              <a:gdLst/>
              <a:ahLst/>
              <a:cxnLst/>
              <a:rect l="l" t="t" r="r" b="b"/>
              <a:pathLst>
                <a:path w="114" h="115" extrusionOk="0">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552" name="Google Shape;552;p21"/>
            <p:cNvSpPr/>
            <p:nvPr/>
          </p:nvSpPr>
          <p:spPr>
            <a:xfrm>
              <a:off x="457" y="2426"/>
              <a:ext cx="1467" cy="125"/>
            </a:xfrm>
            <a:custGeom>
              <a:avLst/>
              <a:gdLst/>
              <a:ahLst/>
              <a:cxnLst/>
              <a:rect l="l" t="t" r="r" b="b"/>
              <a:pathLst>
                <a:path w="621" h="53" extrusionOk="0">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Without Image Background">
  <p:cSld name="Agenda Without Image Background">
    <p:spTree>
      <p:nvGrpSpPr>
        <p:cNvPr id="1" name="Shape 553"/>
        <p:cNvGrpSpPr/>
        <p:nvPr/>
      </p:nvGrpSpPr>
      <p:grpSpPr>
        <a:xfrm>
          <a:off x="0" y="0"/>
          <a:ext cx="0" cy="0"/>
          <a:chOff x="0" y="0"/>
          <a:chExt cx="0" cy="0"/>
        </a:xfrm>
      </p:grpSpPr>
      <p:grpSp>
        <p:nvGrpSpPr>
          <p:cNvPr id="554" name="Google Shape;554;p22"/>
          <p:cNvGrpSpPr/>
          <p:nvPr/>
        </p:nvGrpSpPr>
        <p:grpSpPr>
          <a:xfrm>
            <a:off x="-1" y="596900"/>
            <a:ext cx="9137515" cy="4375151"/>
            <a:chOff x="-1" y="596900"/>
            <a:chExt cx="9137515" cy="4375151"/>
          </a:xfrm>
        </p:grpSpPr>
        <p:cxnSp>
          <p:nvCxnSpPr>
            <p:cNvPr id="555" name="Google Shape;555;p22"/>
            <p:cNvCxnSpPr/>
            <p:nvPr/>
          </p:nvCxnSpPr>
          <p:spPr>
            <a:xfrm>
              <a:off x="4568757" y="-397185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56" name="Google Shape;556;p22"/>
            <p:cNvCxnSpPr/>
            <p:nvPr/>
          </p:nvCxnSpPr>
          <p:spPr>
            <a:xfrm>
              <a:off x="4568757" y="-382122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57" name="Google Shape;557;p22"/>
            <p:cNvCxnSpPr/>
            <p:nvPr/>
          </p:nvCxnSpPr>
          <p:spPr>
            <a:xfrm>
              <a:off x="4568757" y="-367059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58" name="Google Shape;558;p22"/>
            <p:cNvCxnSpPr/>
            <p:nvPr/>
          </p:nvCxnSpPr>
          <p:spPr>
            <a:xfrm>
              <a:off x="4568757" y="-351995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59" name="Google Shape;559;p22"/>
            <p:cNvCxnSpPr/>
            <p:nvPr/>
          </p:nvCxnSpPr>
          <p:spPr>
            <a:xfrm>
              <a:off x="4568757" y="-336932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0" name="Google Shape;560;p22"/>
            <p:cNvCxnSpPr/>
            <p:nvPr/>
          </p:nvCxnSpPr>
          <p:spPr>
            <a:xfrm>
              <a:off x="4568757" y="-321869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1" name="Google Shape;561;p22"/>
            <p:cNvCxnSpPr/>
            <p:nvPr/>
          </p:nvCxnSpPr>
          <p:spPr>
            <a:xfrm>
              <a:off x="4568757" y="-306805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2" name="Google Shape;562;p22"/>
            <p:cNvCxnSpPr/>
            <p:nvPr/>
          </p:nvCxnSpPr>
          <p:spPr>
            <a:xfrm>
              <a:off x="4568757" y="-2917426"/>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3" name="Google Shape;563;p22"/>
            <p:cNvCxnSpPr/>
            <p:nvPr/>
          </p:nvCxnSpPr>
          <p:spPr>
            <a:xfrm>
              <a:off x="4568757" y="-276679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4" name="Google Shape;564;p22"/>
            <p:cNvCxnSpPr/>
            <p:nvPr/>
          </p:nvCxnSpPr>
          <p:spPr>
            <a:xfrm>
              <a:off x="4568757" y="-2616160"/>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5" name="Google Shape;565;p22"/>
            <p:cNvCxnSpPr/>
            <p:nvPr/>
          </p:nvCxnSpPr>
          <p:spPr>
            <a:xfrm>
              <a:off x="4568757" y="-246552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6" name="Google Shape;566;p22"/>
            <p:cNvCxnSpPr/>
            <p:nvPr/>
          </p:nvCxnSpPr>
          <p:spPr>
            <a:xfrm>
              <a:off x="4568757" y="-231489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7" name="Google Shape;567;p22"/>
            <p:cNvCxnSpPr/>
            <p:nvPr/>
          </p:nvCxnSpPr>
          <p:spPr>
            <a:xfrm>
              <a:off x="4568757" y="-216426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8" name="Google Shape;568;p22"/>
            <p:cNvCxnSpPr/>
            <p:nvPr/>
          </p:nvCxnSpPr>
          <p:spPr>
            <a:xfrm>
              <a:off x="4568757" y="-201362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9" name="Google Shape;569;p22"/>
            <p:cNvCxnSpPr/>
            <p:nvPr/>
          </p:nvCxnSpPr>
          <p:spPr>
            <a:xfrm>
              <a:off x="4568757" y="-186299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0" name="Google Shape;570;p22"/>
            <p:cNvCxnSpPr/>
            <p:nvPr/>
          </p:nvCxnSpPr>
          <p:spPr>
            <a:xfrm>
              <a:off x="4568757" y="-171236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1" name="Google Shape;571;p22"/>
            <p:cNvCxnSpPr/>
            <p:nvPr/>
          </p:nvCxnSpPr>
          <p:spPr>
            <a:xfrm>
              <a:off x="4568757" y="-156172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2" name="Google Shape;572;p22"/>
            <p:cNvCxnSpPr/>
            <p:nvPr/>
          </p:nvCxnSpPr>
          <p:spPr>
            <a:xfrm>
              <a:off x="4568757" y="-1411096"/>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3" name="Google Shape;573;p22"/>
            <p:cNvCxnSpPr/>
            <p:nvPr/>
          </p:nvCxnSpPr>
          <p:spPr>
            <a:xfrm>
              <a:off x="4568757" y="-126046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4" name="Google Shape;574;p22"/>
            <p:cNvCxnSpPr/>
            <p:nvPr/>
          </p:nvCxnSpPr>
          <p:spPr>
            <a:xfrm>
              <a:off x="4568757" y="-1109830"/>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5" name="Google Shape;575;p22"/>
            <p:cNvCxnSpPr/>
            <p:nvPr/>
          </p:nvCxnSpPr>
          <p:spPr>
            <a:xfrm>
              <a:off x="4568757" y="-95919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6" name="Google Shape;576;p22"/>
            <p:cNvCxnSpPr/>
            <p:nvPr/>
          </p:nvCxnSpPr>
          <p:spPr>
            <a:xfrm>
              <a:off x="4568757" y="-80856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7" name="Google Shape;577;p22"/>
            <p:cNvCxnSpPr/>
            <p:nvPr/>
          </p:nvCxnSpPr>
          <p:spPr>
            <a:xfrm>
              <a:off x="4568757" y="-65793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8" name="Google Shape;578;p22"/>
            <p:cNvCxnSpPr/>
            <p:nvPr/>
          </p:nvCxnSpPr>
          <p:spPr>
            <a:xfrm>
              <a:off x="4568757" y="-50729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9" name="Google Shape;579;p22"/>
            <p:cNvCxnSpPr/>
            <p:nvPr/>
          </p:nvCxnSpPr>
          <p:spPr>
            <a:xfrm>
              <a:off x="4568757" y="-35666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80" name="Google Shape;580;p22"/>
            <p:cNvCxnSpPr/>
            <p:nvPr/>
          </p:nvCxnSpPr>
          <p:spPr>
            <a:xfrm>
              <a:off x="4568757" y="-20603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81" name="Google Shape;581;p22"/>
            <p:cNvCxnSpPr/>
            <p:nvPr/>
          </p:nvCxnSpPr>
          <p:spPr>
            <a:xfrm>
              <a:off x="4568757" y="-5539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82" name="Google Shape;582;p22"/>
            <p:cNvCxnSpPr/>
            <p:nvPr/>
          </p:nvCxnSpPr>
          <p:spPr>
            <a:xfrm>
              <a:off x="4568757" y="9523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83" name="Google Shape;583;p22"/>
            <p:cNvCxnSpPr/>
            <p:nvPr/>
          </p:nvCxnSpPr>
          <p:spPr>
            <a:xfrm>
              <a:off x="4568757" y="24586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84" name="Google Shape;584;p22"/>
            <p:cNvCxnSpPr/>
            <p:nvPr/>
          </p:nvCxnSpPr>
          <p:spPr>
            <a:xfrm>
              <a:off x="4568757" y="39691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85" name="Google Shape;585;p22"/>
            <p:cNvCxnSpPr/>
            <p:nvPr/>
          </p:nvCxnSpPr>
          <p:spPr>
            <a:xfrm>
              <a:off x="14257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86" name="Google Shape;586;p22"/>
            <p:cNvCxnSpPr/>
            <p:nvPr/>
          </p:nvCxnSpPr>
          <p:spPr>
            <a:xfrm>
              <a:off x="29530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87" name="Google Shape;587;p22"/>
            <p:cNvCxnSpPr/>
            <p:nvPr/>
          </p:nvCxnSpPr>
          <p:spPr>
            <a:xfrm>
              <a:off x="44802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88" name="Google Shape;588;p22"/>
            <p:cNvCxnSpPr/>
            <p:nvPr/>
          </p:nvCxnSpPr>
          <p:spPr>
            <a:xfrm>
              <a:off x="60075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89" name="Google Shape;589;p22"/>
            <p:cNvCxnSpPr/>
            <p:nvPr/>
          </p:nvCxnSpPr>
          <p:spPr>
            <a:xfrm>
              <a:off x="75348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0" name="Google Shape;590;p22"/>
            <p:cNvCxnSpPr/>
            <p:nvPr/>
          </p:nvCxnSpPr>
          <p:spPr>
            <a:xfrm>
              <a:off x="90621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1" name="Google Shape;591;p22"/>
            <p:cNvCxnSpPr/>
            <p:nvPr/>
          </p:nvCxnSpPr>
          <p:spPr>
            <a:xfrm>
              <a:off x="105894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2" name="Google Shape;592;p22"/>
            <p:cNvCxnSpPr/>
            <p:nvPr/>
          </p:nvCxnSpPr>
          <p:spPr>
            <a:xfrm>
              <a:off x="121167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3" name="Google Shape;593;p22"/>
            <p:cNvCxnSpPr/>
            <p:nvPr/>
          </p:nvCxnSpPr>
          <p:spPr>
            <a:xfrm>
              <a:off x="136440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4" name="Google Shape;594;p22"/>
            <p:cNvCxnSpPr/>
            <p:nvPr/>
          </p:nvCxnSpPr>
          <p:spPr>
            <a:xfrm>
              <a:off x="151713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5" name="Google Shape;595;p22"/>
            <p:cNvCxnSpPr/>
            <p:nvPr/>
          </p:nvCxnSpPr>
          <p:spPr>
            <a:xfrm>
              <a:off x="166986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6" name="Google Shape;596;p22"/>
            <p:cNvCxnSpPr/>
            <p:nvPr/>
          </p:nvCxnSpPr>
          <p:spPr>
            <a:xfrm>
              <a:off x="182259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7" name="Google Shape;597;p22"/>
            <p:cNvCxnSpPr/>
            <p:nvPr/>
          </p:nvCxnSpPr>
          <p:spPr>
            <a:xfrm>
              <a:off x="197532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8" name="Google Shape;598;p22"/>
            <p:cNvCxnSpPr/>
            <p:nvPr/>
          </p:nvCxnSpPr>
          <p:spPr>
            <a:xfrm>
              <a:off x="212805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9" name="Google Shape;599;p22"/>
            <p:cNvCxnSpPr/>
            <p:nvPr/>
          </p:nvCxnSpPr>
          <p:spPr>
            <a:xfrm>
              <a:off x="228078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0" name="Google Shape;600;p22"/>
            <p:cNvCxnSpPr/>
            <p:nvPr/>
          </p:nvCxnSpPr>
          <p:spPr>
            <a:xfrm>
              <a:off x="243351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1" name="Google Shape;601;p22"/>
            <p:cNvCxnSpPr/>
            <p:nvPr/>
          </p:nvCxnSpPr>
          <p:spPr>
            <a:xfrm>
              <a:off x="258624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2" name="Google Shape;602;p22"/>
            <p:cNvCxnSpPr/>
            <p:nvPr/>
          </p:nvCxnSpPr>
          <p:spPr>
            <a:xfrm>
              <a:off x="273897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3" name="Google Shape;603;p22"/>
            <p:cNvCxnSpPr/>
            <p:nvPr/>
          </p:nvCxnSpPr>
          <p:spPr>
            <a:xfrm>
              <a:off x="289170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4" name="Google Shape;604;p22"/>
            <p:cNvCxnSpPr/>
            <p:nvPr/>
          </p:nvCxnSpPr>
          <p:spPr>
            <a:xfrm>
              <a:off x="304443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5" name="Google Shape;605;p22"/>
            <p:cNvCxnSpPr/>
            <p:nvPr/>
          </p:nvCxnSpPr>
          <p:spPr>
            <a:xfrm>
              <a:off x="319716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6" name="Google Shape;606;p22"/>
            <p:cNvCxnSpPr/>
            <p:nvPr/>
          </p:nvCxnSpPr>
          <p:spPr>
            <a:xfrm>
              <a:off x="334989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7" name="Google Shape;607;p22"/>
            <p:cNvCxnSpPr/>
            <p:nvPr/>
          </p:nvCxnSpPr>
          <p:spPr>
            <a:xfrm>
              <a:off x="350262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8" name="Google Shape;608;p22"/>
            <p:cNvCxnSpPr/>
            <p:nvPr/>
          </p:nvCxnSpPr>
          <p:spPr>
            <a:xfrm>
              <a:off x="365535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9" name="Google Shape;609;p22"/>
            <p:cNvCxnSpPr/>
            <p:nvPr/>
          </p:nvCxnSpPr>
          <p:spPr>
            <a:xfrm>
              <a:off x="380808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0" name="Google Shape;610;p22"/>
            <p:cNvCxnSpPr/>
            <p:nvPr/>
          </p:nvCxnSpPr>
          <p:spPr>
            <a:xfrm>
              <a:off x="396081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1" name="Google Shape;611;p22"/>
            <p:cNvCxnSpPr/>
            <p:nvPr/>
          </p:nvCxnSpPr>
          <p:spPr>
            <a:xfrm>
              <a:off x="411354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2" name="Google Shape;612;p22"/>
            <p:cNvCxnSpPr/>
            <p:nvPr/>
          </p:nvCxnSpPr>
          <p:spPr>
            <a:xfrm>
              <a:off x="426626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3" name="Google Shape;613;p22"/>
            <p:cNvCxnSpPr/>
            <p:nvPr/>
          </p:nvCxnSpPr>
          <p:spPr>
            <a:xfrm>
              <a:off x="441899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4" name="Google Shape;614;p22"/>
            <p:cNvCxnSpPr/>
            <p:nvPr/>
          </p:nvCxnSpPr>
          <p:spPr>
            <a:xfrm>
              <a:off x="457172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5" name="Google Shape;615;p22"/>
            <p:cNvCxnSpPr/>
            <p:nvPr/>
          </p:nvCxnSpPr>
          <p:spPr>
            <a:xfrm>
              <a:off x="472445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6" name="Google Shape;616;p22"/>
            <p:cNvCxnSpPr/>
            <p:nvPr/>
          </p:nvCxnSpPr>
          <p:spPr>
            <a:xfrm>
              <a:off x="487718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7" name="Google Shape;617;p22"/>
            <p:cNvCxnSpPr/>
            <p:nvPr/>
          </p:nvCxnSpPr>
          <p:spPr>
            <a:xfrm>
              <a:off x="502991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8" name="Google Shape;618;p22"/>
            <p:cNvCxnSpPr/>
            <p:nvPr/>
          </p:nvCxnSpPr>
          <p:spPr>
            <a:xfrm>
              <a:off x="518264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9" name="Google Shape;619;p22"/>
            <p:cNvCxnSpPr/>
            <p:nvPr/>
          </p:nvCxnSpPr>
          <p:spPr>
            <a:xfrm>
              <a:off x="533537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0" name="Google Shape;620;p22"/>
            <p:cNvCxnSpPr/>
            <p:nvPr/>
          </p:nvCxnSpPr>
          <p:spPr>
            <a:xfrm>
              <a:off x="548810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1" name="Google Shape;621;p22"/>
            <p:cNvCxnSpPr/>
            <p:nvPr/>
          </p:nvCxnSpPr>
          <p:spPr>
            <a:xfrm>
              <a:off x="564083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2" name="Google Shape;622;p22"/>
            <p:cNvCxnSpPr/>
            <p:nvPr/>
          </p:nvCxnSpPr>
          <p:spPr>
            <a:xfrm>
              <a:off x="579356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3" name="Google Shape;623;p22"/>
            <p:cNvCxnSpPr/>
            <p:nvPr/>
          </p:nvCxnSpPr>
          <p:spPr>
            <a:xfrm>
              <a:off x="594629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4" name="Google Shape;624;p22"/>
            <p:cNvCxnSpPr/>
            <p:nvPr/>
          </p:nvCxnSpPr>
          <p:spPr>
            <a:xfrm>
              <a:off x="609902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5" name="Google Shape;625;p22"/>
            <p:cNvCxnSpPr/>
            <p:nvPr/>
          </p:nvCxnSpPr>
          <p:spPr>
            <a:xfrm>
              <a:off x="625175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6" name="Google Shape;626;p22"/>
            <p:cNvCxnSpPr/>
            <p:nvPr/>
          </p:nvCxnSpPr>
          <p:spPr>
            <a:xfrm>
              <a:off x="640448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7" name="Google Shape;627;p22"/>
            <p:cNvCxnSpPr/>
            <p:nvPr/>
          </p:nvCxnSpPr>
          <p:spPr>
            <a:xfrm>
              <a:off x="655721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8" name="Google Shape;628;p22"/>
            <p:cNvCxnSpPr/>
            <p:nvPr/>
          </p:nvCxnSpPr>
          <p:spPr>
            <a:xfrm>
              <a:off x="670994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9" name="Google Shape;629;p22"/>
            <p:cNvCxnSpPr/>
            <p:nvPr/>
          </p:nvCxnSpPr>
          <p:spPr>
            <a:xfrm>
              <a:off x="686267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0" name="Google Shape;630;p22"/>
            <p:cNvCxnSpPr/>
            <p:nvPr/>
          </p:nvCxnSpPr>
          <p:spPr>
            <a:xfrm>
              <a:off x="701540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1" name="Google Shape;631;p22"/>
            <p:cNvCxnSpPr/>
            <p:nvPr/>
          </p:nvCxnSpPr>
          <p:spPr>
            <a:xfrm>
              <a:off x="716813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2" name="Google Shape;632;p22"/>
            <p:cNvCxnSpPr/>
            <p:nvPr/>
          </p:nvCxnSpPr>
          <p:spPr>
            <a:xfrm>
              <a:off x="732086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3" name="Google Shape;633;p22"/>
            <p:cNvCxnSpPr/>
            <p:nvPr/>
          </p:nvCxnSpPr>
          <p:spPr>
            <a:xfrm>
              <a:off x="747359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4" name="Google Shape;634;p22"/>
            <p:cNvCxnSpPr/>
            <p:nvPr/>
          </p:nvCxnSpPr>
          <p:spPr>
            <a:xfrm>
              <a:off x="762632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5" name="Google Shape;635;p22"/>
            <p:cNvCxnSpPr/>
            <p:nvPr/>
          </p:nvCxnSpPr>
          <p:spPr>
            <a:xfrm>
              <a:off x="777905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6" name="Google Shape;636;p22"/>
            <p:cNvCxnSpPr/>
            <p:nvPr/>
          </p:nvCxnSpPr>
          <p:spPr>
            <a:xfrm>
              <a:off x="793178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7" name="Google Shape;637;p22"/>
            <p:cNvCxnSpPr/>
            <p:nvPr/>
          </p:nvCxnSpPr>
          <p:spPr>
            <a:xfrm>
              <a:off x="808450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8" name="Google Shape;638;p22"/>
            <p:cNvCxnSpPr/>
            <p:nvPr/>
          </p:nvCxnSpPr>
          <p:spPr>
            <a:xfrm>
              <a:off x="823723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9" name="Google Shape;639;p22"/>
            <p:cNvCxnSpPr/>
            <p:nvPr/>
          </p:nvCxnSpPr>
          <p:spPr>
            <a:xfrm>
              <a:off x="838996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40" name="Google Shape;640;p22"/>
            <p:cNvCxnSpPr/>
            <p:nvPr/>
          </p:nvCxnSpPr>
          <p:spPr>
            <a:xfrm>
              <a:off x="854269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41" name="Google Shape;641;p22"/>
            <p:cNvCxnSpPr/>
            <p:nvPr/>
          </p:nvCxnSpPr>
          <p:spPr>
            <a:xfrm>
              <a:off x="869542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42" name="Google Shape;642;p22"/>
            <p:cNvCxnSpPr/>
            <p:nvPr/>
          </p:nvCxnSpPr>
          <p:spPr>
            <a:xfrm>
              <a:off x="884815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43" name="Google Shape;643;p22"/>
            <p:cNvCxnSpPr/>
            <p:nvPr/>
          </p:nvCxnSpPr>
          <p:spPr>
            <a:xfrm>
              <a:off x="9000883" y="603115"/>
              <a:ext cx="0" cy="4368936"/>
            </a:xfrm>
            <a:prstGeom prst="straightConnector1">
              <a:avLst/>
            </a:prstGeom>
            <a:noFill/>
            <a:ln w="9525" cap="flat" cmpd="sng">
              <a:solidFill>
                <a:srgbClr val="F2F2F2"/>
              </a:solidFill>
              <a:prstDash val="solid"/>
              <a:miter lim="800000"/>
              <a:headEnd type="none" w="sm" len="sm"/>
              <a:tailEnd type="none" w="sm" len="sm"/>
            </a:ln>
          </p:spPr>
        </p:cxnSp>
      </p:grpSp>
      <p:sp>
        <p:nvSpPr>
          <p:cNvPr id="644" name="Google Shape;644;p22"/>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45" name="Google Shape;645;p22"/>
          <p:cNvGrpSpPr/>
          <p:nvPr/>
        </p:nvGrpSpPr>
        <p:grpSpPr>
          <a:xfrm>
            <a:off x="249998" y="475257"/>
            <a:ext cx="8644004" cy="108070"/>
            <a:chOff x="249998" y="488319"/>
            <a:chExt cx="8644004" cy="108070"/>
          </a:xfrm>
        </p:grpSpPr>
        <p:sp>
          <p:nvSpPr>
            <p:cNvPr id="646" name="Google Shape;646;p22"/>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647" name="Google Shape;647;p22"/>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grpSp>
      <p:sp>
        <p:nvSpPr>
          <p:cNvPr id="648" name="Google Shape;648;p22"/>
          <p:cNvSpPr>
            <a:spLocks noGrp="1"/>
          </p:cNvSpPr>
          <p:nvPr>
            <p:ph type="body" idx="1"/>
          </p:nvPr>
        </p:nvSpPr>
        <p:spPr>
          <a:xfrm>
            <a:off x="683568" y="915566"/>
            <a:ext cx="3528392" cy="288032"/>
          </a:xfrm>
          <a:prstGeom prst="parallelogram">
            <a:avLst>
              <a:gd name="adj" fmla="val 25000"/>
            </a:avLst>
          </a:prstGeom>
          <a:solidFill>
            <a:srgbClr val="0077BD"/>
          </a:solidFill>
          <a:ln>
            <a:noFill/>
          </a:ln>
        </p:spPr>
        <p:txBody>
          <a:bodyPr spcFirstLastPara="1" wrap="square" lIns="36000" tIns="72000" rIns="36000" bIns="36000" anchor="ctr" anchorCtr="0">
            <a:normAutofit/>
          </a:bodyPr>
          <a:lstStyle>
            <a:lvl1pPr marL="457200" lvl="0" indent="-228600" algn="l">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49" name="Google Shape;649;p22"/>
          <p:cNvSpPr>
            <a:spLocks noGrp="1"/>
          </p:cNvSpPr>
          <p:nvPr>
            <p:ph type="body" idx="2"/>
          </p:nvPr>
        </p:nvSpPr>
        <p:spPr>
          <a:xfrm>
            <a:off x="683568" y="1409335"/>
            <a:ext cx="3528392" cy="288032"/>
          </a:xfrm>
          <a:prstGeom prst="parallelogram">
            <a:avLst>
              <a:gd name="adj" fmla="val 25000"/>
            </a:avLst>
          </a:prstGeom>
          <a:solidFill>
            <a:srgbClr val="0077BD"/>
          </a:solidFill>
          <a:ln>
            <a:noFill/>
          </a:ln>
        </p:spPr>
        <p:txBody>
          <a:bodyPr spcFirstLastPara="1" wrap="square" lIns="36000" tIns="72000" rIns="36000" bIns="36000" anchor="ctr" anchorCtr="0">
            <a:normAutofit/>
          </a:bodyPr>
          <a:lstStyle>
            <a:lvl1pPr marL="457200" lvl="0" indent="-228600" algn="l">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0" name="Google Shape;650;p22"/>
          <p:cNvSpPr>
            <a:spLocks noGrp="1"/>
          </p:cNvSpPr>
          <p:nvPr>
            <p:ph type="body" idx="3"/>
          </p:nvPr>
        </p:nvSpPr>
        <p:spPr>
          <a:xfrm>
            <a:off x="683568" y="1903104"/>
            <a:ext cx="3528392" cy="288032"/>
          </a:xfrm>
          <a:prstGeom prst="parallelogram">
            <a:avLst>
              <a:gd name="adj" fmla="val 25000"/>
            </a:avLst>
          </a:prstGeom>
          <a:solidFill>
            <a:srgbClr val="0077BD"/>
          </a:solidFill>
          <a:ln>
            <a:noFill/>
          </a:ln>
        </p:spPr>
        <p:txBody>
          <a:bodyPr spcFirstLastPara="1" wrap="square" lIns="36000" tIns="72000" rIns="36000" bIns="36000" anchor="ctr" anchorCtr="0">
            <a:normAutofit/>
          </a:bodyPr>
          <a:lstStyle>
            <a:lvl1pPr marL="457200" lvl="0" indent="-228600" algn="l">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1" name="Google Shape;651;p22"/>
          <p:cNvSpPr>
            <a:spLocks noGrp="1"/>
          </p:cNvSpPr>
          <p:nvPr>
            <p:ph type="body" idx="4"/>
          </p:nvPr>
        </p:nvSpPr>
        <p:spPr>
          <a:xfrm>
            <a:off x="683568" y="2396873"/>
            <a:ext cx="3528392" cy="288032"/>
          </a:xfrm>
          <a:prstGeom prst="parallelogram">
            <a:avLst>
              <a:gd name="adj" fmla="val 25000"/>
            </a:avLst>
          </a:prstGeom>
          <a:solidFill>
            <a:srgbClr val="0077BD"/>
          </a:solidFill>
          <a:ln>
            <a:noFill/>
          </a:ln>
        </p:spPr>
        <p:txBody>
          <a:bodyPr spcFirstLastPara="1" wrap="square" lIns="36000" tIns="72000" rIns="36000" bIns="36000" anchor="ctr" anchorCtr="0">
            <a:normAutofit/>
          </a:bodyPr>
          <a:lstStyle>
            <a:lvl1pPr marL="457200" lvl="0" indent="-228600" algn="l">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2" name="Google Shape;652;p22"/>
          <p:cNvSpPr>
            <a:spLocks noGrp="1"/>
          </p:cNvSpPr>
          <p:nvPr>
            <p:ph type="body" idx="5"/>
          </p:nvPr>
        </p:nvSpPr>
        <p:spPr>
          <a:xfrm>
            <a:off x="683568" y="2890642"/>
            <a:ext cx="3528392" cy="288032"/>
          </a:xfrm>
          <a:prstGeom prst="parallelogram">
            <a:avLst>
              <a:gd name="adj" fmla="val 25000"/>
            </a:avLst>
          </a:prstGeom>
          <a:solidFill>
            <a:srgbClr val="0077BD"/>
          </a:solidFill>
          <a:ln>
            <a:noFill/>
          </a:ln>
        </p:spPr>
        <p:txBody>
          <a:bodyPr spcFirstLastPara="1" wrap="square" lIns="36000" tIns="72000" rIns="36000" bIns="36000" anchor="ctr" anchorCtr="0">
            <a:normAutofit/>
          </a:bodyPr>
          <a:lstStyle>
            <a:lvl1pPr marL="457200" lvl="0" indent="-228600" algn="l">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3" name="Google Shape;653;p22"/>
          <p:cNvSpPr>
            <a:spLocks noGrp="1"/>
          </p:cNvSpPr>
          <p:nvPr>
            <p:ph type="body" idx="6"/>
          </p:nvPr>
        </p:nvSpPr>
        <p:spPr>
          <a:xfrm>
            <a:off x="683568" y="3384411"/>
            <a:ext cx="3528392" cy="288032"/>
          </a:xfrm>
          <a:prstGeom prst="parallelogram">
            <a:avLst>
              <a:gd name="adj" fmla="val 25000"/>
            </a:avLst>
          </a:prstGeom>
          <a:solidFill>
            <a:srgbClr val="0077BD"/>
          </a:solidFill>
          <a:ln>
            <a:noFill/>
          </a:ln>
        </p:spPr>
        <p:txBody>
          <a:bodyPr spcFirstLastPara="1" wrap="square" lIns="36000" tIns="72000" rIns="36000" bIns="36000" anchor="ctr" anchorCtr="0">
            <a:normAutofit/>
          </a:bodyPr>
          <a:lstStyle>
            <a:lvl1pPr marL="457200" lvl="0" indent="-228600" algn="l">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4" name="Google Shape;654;p22"/>
          <p:cNvSpPr>
            <a:spLocks noGrp="1"/>
          </p:cNvSpPr>
          <p:nvPr>
            <p:ph type="body" idx="7"/>
          </p:nvPr>
        </p:nvSpPr>
        <p:spPr>
          <a:xfrm>
            <a:off x="683568" y="3878180"/>
            <a:ext cx="3528392" cy="288032"/>
          </a:xfrm>
          <a:prstGeom prst="parallelogram">
            <a:avLst>
              <a:gd name="adj" fmla="val 25000"/>
            </a:avLst>
          </a:prstGeom>
          <a:solidFill>
            <a:srgbClr val="0077BD"/>
          </a:solidFill>
          <a:ln>
            <a:noFill/>
          </a:ln>
        </p:spPr>
        <p:txBody>
          <a:bodyPr spcFirstLastPara="1" wrap="square" lIns="36000" tIns="72000" rIns="36000" bIns="36000" anchor="ctr" anchorCtr="0">
            <a:normAutofit/>
          </a:bodyPr>
          <a:lstStyle>
            <a:lvl1pPr marL="457200" lvl="0" indent="-228600" algn="l">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5" name="Google Shape;655;p22"/>
          <p:cNvSpPr>
            <a:spLocks noGrp="1"/>
          </p:cNvSpPr>
          <p:nvPr>
            <p:ph type="body" idx="8"/>
          </p:nvPr>
        </p:nvSpPr>
        <p:spPr>
          <a:xfrm>
            <a:off x="683568" y="4371950"/>
            <a:ext cx="3528392" cy="288032"/>
          </a:xfrm>
          <a:prstGeom prst="parallelogram">
            <a:avLst>
              <a:gd name="adj" fmla="val 25000"/>
            </a:avLst>
          </a:prstGeom>
          <a:solidFill>
            <a:srgbClr val="0077BD"/>
          </a:solidFill>
          <a:ln>
            <a:noFill/>
          </a:ln>
        </p:spPr>
        <p:txBody>
          <a:bodyPr spcFirstLastPara="1" wrap="square" lIns="36000" tIns="72000" rIns="36000" bIns="36000" anchor="ctr" anchorCtr="0">
            <a:normAutofit/>
          </a:bodyPr>
          <a:lstStyle>
            <a:lvl1pPr marL="457200" lvl="0" indent="-228600" algn="l">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6" name="Google Shape;656;p22"/>
          <p:cNvSpPr>
            <a:spLocks noGrp="1"/>
          </p:cNvSpPr>
          <p:nvPr>
            <p:ph type="body" idx="9"/>
          </p:nvPr>
        </p:nvSpPr>
        <p:spPr>
          <a:xfrm>
            <a:off x="279686" y="915566"/>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7" name="Google Shape;657;p22"/>
          <p:cNvSpPr>
            <a:spLocks noGrp="1"/>
          </p:cNvSpPr>
          <p:nvPr>
            <p:ph type="body" idx="13"/>
          </p:nvPr>
        </p:nvSpPr>
        <p:spPr>
          <a:xfrm>
            <a:off x="279686" y="1409335"/>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8" name="Google Shape;658;p22"/>
          <p:cNvSpPr>
            <a:spLocks noGrp="1"/>
          </p:cNvSpPr>
          <p:nvPr>
            <p:ph type="body" idx="14"/>
          </p:nvPr>
        </p:nvSpPr>
        <p:spPr>
          <a:xfrm>
            <a:off x="279686" y="1903104"/>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9" name="Google Shape;659;p22"/>
          <p:cNvSpPr>
            <a:spLocks noGrp="1"/>
          </p:cNvSpPr>
          <p:nvPr>
            <p:ph type="body" idx="15"/>
          </p:nvPr>
        </p:nvSpPr>
        <p:spPr>
          <a:xfrm>
            <a:off x="279686" y="2396873"/>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60" name="Google Shape;660;p22"/>
          <p:cNvSpPr>
            <a:spLocks noGrp="1"/>
          </p:cNvSpPr>
          <p:nvPr>
            <p:ph type="body" idx="16"/>
          </p:nvPr>
        </p:nvSpPr>
        <p:spPr>
          <a:xfrm>
            <a:off x="279686" y="2890642"/>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61" name="Google Shape;661;p22"/>
          <p:cNvSpPr>
            <a:spLocks noGrp="1"/>
          </p:cNvSpPr>
          <p:nvPr>
            <p:ph type="body" idx="17"/>
          </p:nvPr>
        </p:nvSpPr>
        <p:spPr>
          <a:xfrm>
            <a:off x="279686" y="3384411"/>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62" name="Google Shape;662;p22"/>
          <p:cNvSpPr>
            <a:spLocks noGrp="1"/>
          </p:cNvSpPr>
          <p:nvPr>
            <p:ph type="body" idx="18"/>
          </p:nvPr>
        </p:nvSpPr>
        <p:spPr>
          <a:xfrm>
            <a:off x="279686" y="3878180"/>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63" name="Google Shape;663;p22"/>
          <p:cNvSpPr>
            <a:spLocks noGrp="1"/>
          </p:cNvSpPr>
          <p:nvPr>
            <p:ph type="body" idx="19"/>
          </p:nvPr>
        </p:nvSpPr>
        <p:spPr>
          <a:xfrm>
            <a:off x="279686" y="4371950"/>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 No Grid">
  <p:cSld name="Blank - No Grid">
    <p:spTree>
      <p:nvGrpSpPr>
        <p:cNvPr id="1" name="Shape 664"/>
        <p:cNvGrpSpPr/>
        <p:nvPr/>
      </p:nvGrpSpPr>
      <p:grpSpPr>
        <a:xfrm>
          <a:off x="0" y="0"/>
          <a:ext cx="0" cy="0"/>
          <a:chOff x="0" y="0"/>
          <a:chExt cx="0" cy="0"/>
        </a:xfrm>
      </p:grpSpPr>
      <p:sp>
        <p:nvSpPr>
          <p:cNvPr id="665" name="Google Shape;665;p23"/>
          <p:cNvSpPr txBox="1">
            <a:spLocks noGrp="1"/>
          </p:cNvSpPr>
          <p:nvPr>
            <p:ph type="body" idx="1"/>
          </p:nvPr>
        </p:nvSpPr>
        <p:spPr>
          <a:xfrm>
            <a:off x="311150" y="279400"/>
            <a:ext cx="8496300" cy="42545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66" name="Google Shape;666;p23"/>
          <p:cNvSpPr txBox="1"/>
          <p:nvPr/>
        </p:nvSpPr>
        <p:spPr>
          <a:xfrm>
            <a:off x="2968706" y="4936035"/>
            <a:ext cx="3229087" cy="20774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900">
                <a:solidFill>
                  <a:srgbClr val="3F3F3F"/>
                </a:solidFill>
                <a:latin typeface="Calibri"/>
                <a:ea typeface="Calibri"/>
                <a:cs typeface="Calibri"/>
                <a:sym typeface="Calibri"/>
              </a:rPr>
              <a:t>Restricted Circulation | L&amp;T Technology Services | www.LTTS.com</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 Id="rId9"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2968706" y="4936035"/>
            <a:ext cx="3229087" cy="20774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900" b="0" i="0" u="none" strike="noStrike" cap="none">
                <a:solidFill>
                  <a:srgbClr val="3F3F3F"/>
                </a:solidFill>
                <a:latin typeface="Calibri"/>
                <a:ea typeface="Calibri"/>
                <a:cs typeface="Calibri"/>
                <a:sym typeface="Calibri"/>
              </a:rPr>
              <a:t>Restricted Circulation | L&amp;T Technology Services | www.LTTS.com</a:t>
            </a:r>
            <a:endParaRPr/>
          </a:p>
        </p:txBody>
      </p:sp>
      <p:sp>
        <p:nvSpPr>
          <p:cNvPr id="11" name="Google Shape;11;p16"/>
          <p:cNvSpPr txBox="1"/>
          <p:nvPr/>
        </p:nvSpPr>
        <p:spPr>
          <a:xfrm>
            <a:off x="8578121" y="4936034"/>
            <a:ext cx="460947" cy="207749"/>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fld id="{00000000-1234-1234-1234-123412341234}" type="slidenum">
              <a:rPr lang="en-US" sz="900" b="0" i="0" u="none" strike="noStrike" cap="none">
                <a:solidFill>
                  <a:srgbClr val="3F3F3F"/>
                </a:solidFill>
                <a:latin typeface="Calibri"/>
                <a:ea typeface="Calibri"/>
                <a:cs typeface="Calibri"/>
                <a:sym typeface="Calibri"/>
              </a:rPr>
              <a:t>‹#›</a:t>
            </a:fld>
            <a:endParaRPr sz="900" b="0" i="0" u="none" strike="noStrike" cap="none">
              <a:solidFill>
                <a:srgbClr val="3F3F3F"/>
              </a:solidFill>
              <a:latin typeface="Calibri"/>
              <a:ea typeface="Calibri"/>
              <a:cs typeface="Calibri"/>
              <a:sym typeface="Calibri"/>
            </a:endParaRPr>
          </a:p>
        </p:txBody>
      </p:sp>
      <p:grpSp>
        <p:nvGrpSpPr>
          <p:cNvPr id="12" name="Google Shape;12;p16"/>
          <p:cNvGrpSpPr/>
          <p:nvPr/>
        </p:nvGrpSpPr>
        <p:grpSpPr>
          <a:xfrm>
            <a:off x="249998" y="475257"/>
            <a:ext cx="8644004" cy="108070"/>
            <a:chOff x="249998" y="488319"/>
            <a:chExt cx="8644004" cy="108070"/>
          </a:xfrm>
        </p:grpSpPr>
        <p:sp>
          <p:nvSpPr>
            <p:cNvPr id="13" name="Google Shape;13;p16"/>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4" name="Google Shape;14;p16"/>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grpSp>
      <p:sp>
        <p:nvSpPr>
          <p:cNvPr id="15" name="Google Shape;15;p16"/>
          <p:cNvSpPr txBox="1">
            <a:spLocks noGrp="1"/>
          </p:cNvSpPr>
          <p:nvPr>
            <p:ph type="title"/>
          </p:nvPr>
        </p:nvSpPr>
        <p:spPr>
          <a:xfrm>
            <a:off x="304800" y="129539"/>
            <a:ext cx="6563591" cy="345719"/>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3F3F3F"/>
              </a:buClr>
              <a:buSzPts val="2400"/>
              <a:buFont typeface="Calibri"/>
              <a:buNone/>
              <a:defRPr sz="24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6"/>
          <p:cNvSpPr txBox="1">
            <a:spLocks noGrp="1"/>
          </p:cNvSpPr>
          <p:nvPr>
            <p:ph type="body" idx="1"/>
          </p:nvPr>
        </p:nvSpPr>
        <p:spPr>
          <a:xfrm>
            <a:off x="457200" y="861060"/>
            <a:ext cx="8229600" cy="3733165"/>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rgbClr val="3F3F3F"/>
              </a:buClr>
              <a:buSzPts val="2100"/>
              <a:buFont typeface="Calibri"/>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23850" algn="l" rtl="0">
              <a:lnSpc>
                <a:spcPct val="90000"/>
              </a:lnSpc>
              <a:spcBef>
                <a:spcPts val="375"/>
              </a:spcBef>
              <a:spcAft>
                <a:spcPts val="0"/>
              </a:spcAft>
              <a:buClr>
                <a:srgbClr val="3F3F3F"/>
              </a:buClr>
              <a:buSzPts val="1500"/>
              <a:buFont typeface="Calibri"/>
              <a:buChar char="•"/>
              <a:defRPr sz="15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375"/>
              </a:spcBef>
              <a:spcAft>
                <a:spcPts val="0"/>
              </a:spcAft>
              <a:buClr>
                <a:srgbClr val="3F3F3F"/>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375"/>
              </a:spcBef>
              <a:spcAft>
                <a:spcPts val="0"/>
              </a:spcAft>
              <a:buClr>
                <a:srgbClr val="3F3F3F"/>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7" name="Google Shape;17;p16"/>
          <p:cNvPicPr preferRelativeResize="0"/>
          <p:nvPr/>
        </p:nvPicPr>
        <p:blipFill rotWithShape="1">
          <a:blip r:embed="rId9">
            <a:alphaModFix/>
          </a:blip>
          <a:srcRect/>
          <a:stretch/>
        </p:blipFill>
        <p:spPr>
          <a:xfrm>
            <a:off x="7001741" y="140277"/>
            <a:ext cx="1352549" cy="368877"/>
          </a:xfrm>
          <a:prstGeom prst="rect">
            <a:avLst/>
          </a:prstGeom>
          <a:noFill/>
          <a:ln>
            <a:noFill/>
          </a:ln>
        </p:spPr>
      </p:pic>
      <p:sp>
        <p:nvSpPr>
          <p:cNvPr id="18" name="Google Shape;18;p16"/>
          <p:cNvSpPr txBox="1"/>
          <p:nvPr/>
        </p:nvSpPr>
        <p:spPr>
          <a:xfrm>
            <a:off x="93975" y="4787098"/>
            <a:ext cx="568102" cy="223136"/>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1000" b="1" i="0" u="none" strike="noStrike" cap="none">
                <a:solidFill>
                  <a:schemeClr val="dk1"/>
                </a:solidFill>
                <a:latin typeface="Calibri"/>
                <a:ea typeface="Calibri"/>
                <a:cs typeface="Calibri"/>
                <a:sym typeface="Calibri"/>
              </a:rPr>
              <a:t>PID No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 /><Relationship Id="rId7" Type="http://schemas.openxmlformats.org/officeDocument/2006/relationships/image" Target="../media/image7.jp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6.png" /><Relationship Id="rId5" Type="http://schemas.openxmlformats.org/officeDocument/2006/relationships/image" Target="../media/image5.jpg" /><Relationship Id="rId4" Type="http://schemas.openxmlformats.org/officeDocument/2006/relationships/image" Target="../media/image4.jpg" /></Relationships>
</file>

<file path=ppt/slides/_rels/slide1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0.xml" /><Relationship Id="rId1" Type="http://schemas.openxmlformats.org/officeDocument/2006/relationships/slideLayout" Target="../slideLayouts/slideLayout2.xml" /><Relationship Id="rId5" Type="http://schemas.openxmlformats.org/officeDocument/2006/relationships/image" Target="../media/image15.jpg" /><Relationship Id="rId4" Type="http://schemas.openxmlformats.org/officeDocument/2006/relationships/hyperlink" Target="http://drive.google.com/file/d/1SCJfAvoS88kKvZGJnVCXcIdmfpZr8pg7/view" TargetMode="External"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13.xml" /><Relationship Id="rId1" Type="http://schemas.openxmlformats.org/officeDocument/2006/relationships/slideLayout" Target="../slideLayouts/slideLayout2.xml" /><Relationship Id="rId4" Type="http://schemas.openxmlformats.org/officeDocument/2006/relationships/image" Target="../media/image18.png" /></Relationships>
</file>

<file path=ppt/slides/_rels/slide14.xml.rels><?xml version="1.0" encoding="UTF-8" standalone="yes"?>
<Relationships xmlns="http://schemas.openxmlformats.org/package/2006/relationships"><Relationship Id="rId3" Type="http://schemas.openxmlformats.org/officeDocument/2006/relationships/hyperlink" Target="https://www.news-medical.net/whitepaper/20171103/Non-Invasive-Blood-Glucose-Measurement-using-IR-Spectroscopy.aspx" TargetMode="External" /><Relationship Id="rId2" Type="http://schemas.openxmlformats.org/officeDocument/2006/relationships/notesSlide" Target="../notesSlides/notesSlide14.xml" /><Relationship Id="rId1" Type="http://schemas.openxmlformats.org/officeDocument/2006/relationships/slideLayout" Target="../slideLayouts/slideLayout2.xml" /><Relationship Id="rId5" Type="http://schemas.openxmlformats.org/officeDocument/2006/relationships/hyperlink" Target="https://robocraze.com/blogs/post/ir-sensor-working" TargetMode="External" /><Relationship Id="rId4" Type="http://schemas.openxmlformats.org/officeDocument/2006/relationships/hyperlink" Target="https://link.springer.com/article/10.1007/s11277-018-5906-z" TargetMode="External" /></Relationships>
</file>

<file path=ppt/slides/_rels/slide15.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15.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9.jpg"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9.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9.xml" /><Relationship Id="rId1" Type="http://schemas.openxmlformats.org/officeDocument/2006/relationships/slideLayout" Target="../slideLayouts/slideLayout2.xml" /><Relationship Id="rId4" Type="http://schemas.openxmlformats.org/officeDocument/2006/relationships/image" Target="../media/image1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1"/>
          <p:cNvSpPr txBox="1">
            <a:spLocks noGrp="1"/>
          </p:cNvSpPr>
          <p:nvPr>
            <p:ph type="title"/>
          </p:nvPr>
        </p:nvSpPr>
        <p:spPr>
          <a:xfrm>
            <a:off x="999506" y="1067056"/>
            <a:ext cx="4052554" cy="109425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2400"/>
              <a:buFont typeface="Times New Roman"/>
              <a:buNone/>
            </a:pPr>
            <a:r>
              <a:rPr lang="en-US" sz="2400">
                <a:latin typeface="Times New Roman"/>
                <a:ea typeface="Times New Roman"/>
                <a:cs typeface="Times New Roman"/>
                <a:sym typeface="Times New Roman"/>
              </a:rPr>
              <a:t>Near Infra-red and RFID Assay for Glucose monitoring By </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GLUCO WATCH</a:t>
            </a:r>
            <a:endParaRPr/>
          </a:p>
        </p:txBody>
      </p:sp>
      <p:sp>
        <p:nvSpPr>
          <p:cNvPr id="673" name="Google Shape;673;p1"/>
          <p:cNvSpPr txBox="1">
            <a:spLocks noGrp="1"/>
          </p:cNvSpPr>
          <p:nvPr>
            <p:ph type="body" idx="1"/>
          </p:nvPr>
        </p:nvSpPr>
        <p:spPr>
          <a:xfrm>
            <a:off x="-108512" y="4321433"/>
            <a:ext cx="1474635" cy="228600"/>
          </a:xfrm>
          <a:prstGeom prst="rect">
            <a:avLst/>
          </a:prstGeom>
          <a:noFill/>
          <a:ln>
            <a:noFill/>
          </a:ln>
        </p:spPr>
        <p:txBody>
          <a:bodyPr spcFirstLastPara="1" wrap="square" lIns="91425" tIns="45700" rIns="91425" bIns="45700" anchor="ctr" anchorCtr="0">
            <a:normAutofit lnSpcReduction="10000"/>
          </a:bodyPr>
          <a:lstStyle/>
          <a:p>
            <a:pPr marL="0" lvl="0" indent="0" algn="ctr" rtl="0">
              <a:lnSpc>
                <a:spcPct val="90000"/>
              </a:lnSpc>
              <a:spcBef>
                <a:spcPts val="0"/>
              </a:spcBef>
              <a:spcAft>
                <a:spcPts val="0"/>
              </a:spcAft>
              <a:buClr>
                <a:srgbClr val="000000"/>
              </a:buClr>
              <a:buSzPts val="1100"/>
              <a:buFont typeface="Arial"/>
              <a:buNone/>
            </a:pPr>
            <a:r>
              <a:rPr lang="en-US" sz="1100">
                <a:solidFill>
                  <a:srgbClr val="000000"/>
                </a:solidFill>
                <a:latin typeface="Arial"/>
                <a:ea typeface="Arial"/>
                <a:cs typeface="Arial"/>
                <a:sym typeface="Arial"/>
              </a:rPr>
              <a:t>ATIRIJYA BHUYAN</a:t>
            </a:r>
            <a:endParaRPr/>
          </a:p>
          <a:p>
            <a:pPr marL="0" lvl="0" indent="0" algn="ctr" rtl="0">
              <a:lnSpc>
                <a:spcPct val="90000"/>
              </a:lnSpc>
              <a:spcBef>
                <a:spcPts val="750"/>
              </a:spcBef>
              <a:spcAft>
                <a:spcPts val="0"/>
              </a:spcAft>
              <a:buClr>
                <a:srgbClr val="3F3F3F"/>
              </a:buClr>
              <a:buSzPts val="1100"/>
              <a:buFont typeface="Calibri"/>
              <a:buNone/>
            </a:pPr>
            <a:endParaRPr/>
          </a:p>
        </p:txBody>
      </p:sp>
      <p:sp>
        <p:nvSpPr>
          <p:cNvPr id="674" name="Google Shape;674;p1"/>
          <p:cNvSpPr txBox="1">
            <a:spLocks noGrp="1"/>
          </p:cNvSpPr>
          <p:nvPr>
            <p:ph type="body" idx="2"/>
          </p:nvPr>
        </p:nvSpPr>
        <p:spPr>
          <a:xfrm>
            <a:off x="-42125" y="4767838"/>
            <a:ext cx="4113543" cy="39641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300"/>
              <a:buFont typeface="Arial"/>
              <a:buNone/>
            </a:pPr>
            <a:r>
              <a:rPr lang="en-US">
                <a:latin typeface="Arial"/>
                <a:ea typeface="Arial"/>
                <a:cs typeface="Arial"/>
                <a:sym typeface="Arial"/>
              </a:rPr>
              <a:t>Veer Surendra Sai University of Technology, Burla</a:t>
            </a:r>
            <a:endParaRPr>
              <a:solidFill>
                <a:srgbClr val="000000"/>
              </a:solidFill>
              <a:latin typeface="Arial"/>
              <a:ea typeface="Arial"/>
              <a:cs typeface="Arial"/>
              <a:sym typeface="Arial"/>
            </a:endParaRPr>
          </a:p>
          <a:p>
            <a:pPr marL="0" lvl="0" indent="0" algn="l" rtl="0">
              <a:lnSpc>
                <a:spcPct val="90000"/>
              </a:lnSpc>
              <a:spcBef>
                <a:spcPts val="750"/>
              </a:spcBef>
              <a:spcAft>
                <a:spcPts val="0"/>
              </a:spcAft>
              <a:buClr>
                <a:srgbClr val="3F3F3F"/>
              </a:buClr>
              <a:buSzPts val="1300"/>
              <a:buFont typeface="Calibri"/>
              <a:buNone/>
            </a:pPr>
            <a:endParaRPr/>
          </a:p>
        </p:txBody>
      </p:sp>
      <p:sp>
        <p:nvSpPr>
          <p:cNvPr id="675" name="Google Shape;675;p1"/>
          <p:cNvSpPr txBox="1">
            <a:spLocks noGrp="1"/>
          </p:cNvSpPr>
          <p:nvPr>
            <p:ph type="body" idx="4"/>
          </p:nvPr>
        </p:nvSpPr>
        <p:spPr>
          <a:xfrm>
            <a:off x="687359" y="2302050"/>
            <a:ext cx="893100" cy="269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F3F3F"/>
              </a:buClr>
              <a:buSzPts val="1200"/>
              <a:buFont typeface="Calibri"/>
              <a:buNone/>
            </a:pPr>
            <a:r>
              <a:rPr lang="en-US" sz="2000" u="sng"/>
              <a:t>4844</a:t>
            </a:r>
            <a:endParaRPr sz="2000" u="sng"/>
          </a:p>
        </p:txBody>
      </p:sp>
      <p:sp>
        <p:nvSpPr>
          <p:cNvPr id="676" name="Google Shape;676;p1"/>
          <p:cNvSpPr txBox="1">
            <a:spLocks noGrp="1"/>
          </p:cNvSpPr>
          <p:nvPr>
            <p:ph type="body" idx="5"/>
          </p:nvPr>
        </p:nvSpPr>
        <p:spPr>
          <a:xfrm>
            <a:off x="973505" y="4234768"/>
            <a:ext cx="1474635" cy="41387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F3F3F"/>
              </a:buClr>
              <a:buSzPts val="1100"/>
              <a:buFont typeface="Arial"/>
              <a:buNone/>
            </a:pPr>
            <a:r>
              <a:rPr lang="en-US" sz="1100">
                <a:latin typeface="Arial"/>
                <a:ea typeface="Arial"/>
                <a:cs typeface="Arial"/>
                <a:sym typeface="Arial"/>
              </a:rPr>
              <a:t>DISHA SWAIN</a:t>
            </a:r>
            <a:endParaRPr/>
          </a:p>
          <a:p>
            <a:pPr marL="0" lvl="0" indent="0" algn="ctr" rtl="0">
              <a:lnSpc>
                <a:spcPct val="90000"/>
              </a:lnSpc>
              <a:spcBef>
                <a:spcPts val="750"/>
              </a:spcBef>
              <a:spcAft>
                <a:spcPts val="0"/>
              </a:spcAft>
              <a:buClr>
                <a:srgbClr val="3F3F3F"/>
              </a:buClr>
              <a:buSzPts val="1100"/>
              <a:buFont typeface="Calibri"/>
              <a:buNone/>
            </a:pPr>
            <a:endParaRPr/>
          </a:p>
        </p:txBody>
      </p:sp>
      <p:sp>
        <p:nvSpPr>
          <p:cNvPr id="677" name="Google Shape;677;p1"/>
          <p:cNvSpPr txBox="1">
            <a:spLocks noGrp="1"/>
          </p:cNvSpPr>
          <p:nvPr>
            <p:ph type="body" idx="6"/>
          </p:nvPr>
        </p:nvSpPr>
        <p:spPr>
          <a:xfrm>
            <a:off x="1257663" y="4020689"/>
            <a:ext cx="3199710" cy="109425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0000"/>
              </a:buClr>
              <a:buSzPts val="1100"/>
              <a:buFont typeface="Arial"/>
              <a:buNone/>
            </a:pPr>
            <a:r>
              <a:rPr lang="en-US" i="1">
                <a:solidFill>
                  <a:srgbClr val="000000"/>
                </a:solidFill>
                <a:latin typeface="Arial"/>
                <a:ea typeface="Arial"/>
                <a:cs typeface="Arial"/>
                <a:sym typeface="Arial"/>
              </a:rPr>
              <a:t>RASHMI RANJAN</a:t>
            </a:r>
            <a:endParaRPr/>
          </a:p>
          <a:p>
            <a:pPr marL="0" lvl="0" indent="0" algn="ctr" rtl="0">
              <a:lnSpc>
                <a:spcPct val="90000"/>
              </a:lnSpc>
              <a:spcBef>
                <a:spcPts val="750"/>
              </a:spcBef>
              <a:spcAft>
                <a:spcPts val="0"/>
              </a:spcAft>
              <a:buClr>
                <a:srgbClr val="000000"/>
              </a:buClr>
              <a:buSzPts val="1100"/>
              <a:buFont typeface="Arial"/>
              <a:buNone/>
            </a:pPr>
            <a:r>
              <a:rPr lang="en-US">
                <a:solidFill>
                  <a:srgbClr val="000000"/>
                </a:solidFill>
                <a:latin typeface="Arial"/>
                <a:ea typeface="Arial"/>
                <a:cs typeface="Arial"/>
                <a:sym typeface="Arial"/>
              </a:rPr>
              <a:t>JENA</a:t>
            </a:r>
            <a:endParaRPr/>
          </a:p>
          <a:p>
            <a:pPr marL="0" lvl="0" indent="0" algn="ctr" rtl="0">
              <a:lnSpc>
                <a:spcPct val="90000"/>
              </a:lnSpc>
              <a:spcBef>
                <a:spcPts val="750"/>
              </a:spcBef>
              <a:spcAft>
                <a:spcPts val="0"/>
              </a:spcAft>
              <a:buClr>
                <a:srgbClr val="3F3F3F"/>
              </a:buClr>
              <a:buSzPts val="1000"/>
              <a:buFont typeface="Calibri"/>
              <a:buNone/>
            </a:pPr>
            <a:endParaRPr sz="1000"/>
          </a:p>
        </p:txBody>
      </p:sp>
      <p:sp>
        <p:nvSpPr>
          <p:cNvPr id="678" name="Google Shape;678;p1"/>
          <p:cNvSpPr txBox="1">
            <a:spLocks noGrp="1"/>
          </p:cNvSpPr>
          <p:nvPr>
            <p:ph type="body" idx="7"/>
          </p:nvPr>
        </p:nvSpPr>
        <p:spPr>
          <a:xfrm>
            <a:off x="3381373" y="4194147"/>
            <a:ext cx="1474635" cy="576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0000"/>
              </a:buClr>
              <a:buSzPts val="1100"/>
              <a:buFont typeface="Arial"/>
              <a:buNone/>
            </a:pPr>
            <a:r>
              <a:rPr lang="en-US" sz="1100">
                <a:solidFill>
                  <a:srgbClr val="000000"/>
                </a:solidFill>
                <a:latin typeface="Arial"/>
                <a:ea typeface="Arial"/>
                <a:cs typeface="Arial"/>
                <a:sym typeface="Arial"/>
              </a:rPr>
              <a:t>UJJWAL</a:t>
            </a:r>
            <a:r>
              <a:rPr lang="en-US" sz="1100" i="1">
                <a:solidFill>
                  <a:srgbClr val="000000"/>
                </a:solidFill>
                <a:latin typeface="Arial"/>
                <a:ea typeface="Arial"/>
                <a:cs typeface="Arial"/>
                <a:sym typeface="Arial"/>
              </a:rPr>
              <a:t> DASH</a:t>
            </a:r>
            <a:endParaRPr sz="1100">
              <a:solidFill>
                <a:srgbClr val="000000"/>
              </a:solidFill>
              <a:latin typeface="Arial"/>
              <a:ea typeface="Arial"/>
              <a:cs typeface="Arial"/>
              <a:sym typeface="Arial"/>
            </a:endParaRPr>
          </a:p>
          <a:p>
            <a:pPr marL="0" lvl="0" indent="0" algn="ctr" rtl="0">
              <a:lnSpc>
                <a:spcPct val="90000"/>
              </a:lnSpc>
              <a:spcBef>
                <a:spcPts val="750"/>
              </a:spcBef>
              <a:spcAft>
                <a:spcPts val="0"/>
              </a:spcAft>
              <a:buClr>
                <a:srgbClr val="3F3F3F"/>
              </a:buClr>
              <a:buSzPts val="1100"/>
              <a:buFont typeface="Calibri"/>
              <a:buNone/>
            </a:pPr>
            <a:endParaRPr/>
          </a:p>
        </p:txBody>
      </p:sp>
      <p:sp>
        <p:nvSpPr>
          <p:cNvPr id="679" name="Google Shape;679;p1"/>
          <p:cNvSpPr txBox="1">
            <a:spLocks noGrp="1"/>
          </p:cNvSpPr>
          <p:nvPr>
            <p:ph type="body" idx="8"/>
          </p:nvPr>
        </p:nvSpPr>
        <p:spPr>
          <a:xfrm>
            <a:off x="-42125" y="4767838"/>
            <a:ext cx="3613330" cy="45014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300"/>
              <a:buFont typeface="Arial"/>
              <a:buNone/>
            </a:pPr>
            <a:r>
              <a:rPr lang="en-US">
                <a:latin typeface="Arial"/>
                <a:ea typeface="Arial"/>
                <a:cs typeface="Arial"/>
                <a:sym typeface="Arial"/>
              </a:rPr>
              <a:t>Sambalpur</a:t>
            </a:r>
            <a:endParaRPr/>
          </a:p>
        </p:txBody>
      </p:sp>
      <p:pic>
        <p:nvPicPr>
          <p:cNvPr id="680" name="Google Shape;680;p1"/>
          <p:cNvPicPr preferRelativeResize="0">
            <a:picLocks noGrp="1"/>
          </p:cNvPicPr>
          <p:nvPr>
            <p:ph type="pic" idx="3"/>
          </p:nvPr>
        </p:nvPicPr>
        <p:blipFill rotWithShape="1">
          <a:blip r:embed="rId3">
            <a:alphaModFix/>
          </a:blip>
          <a:srcRect t="1157" b="1156"/>
          <a:stretch/>
        </p:blipFill>
        <p:spPr>
          <a:xfrm>
            <a:off x="5789225" y="489000"/>
            <a:ext cx="3354774" cy="4432050"/>
          </a:xfrm>
          <a:prstGeom prst="rect">
            <a:avLst/>
          </a:prstGeom>
          <a:solidFill>
            <a:srgbClr val="D8D8D8"/>
          </a:solidFill>
          <a:ln>
            <a:noFill/>
          </a:ln>
        </p:spPr>
      </p:pic>
      <p:pic>
        <p:nvPicPr>
          <p:cNvPr id="681" name="Google Shape;681;p1"/>
          <p:cNvPicPr preferRelativeResize="0"/>
          <p:nvPr/>
        </p:nvPicPr>
        <p:blipFill rotWithShape="1">
          <a:blip r:embed="rId4">
            <a:alphaModFix/>
          </a:blip>
          <a:srcRect/>
          <a:stretch/>
        </p:blipFill>
        <p:spPr>
          <a:xfrm>
            <a:off x="131512" y="3240795"/>
            <a:ext cx="967714" cy="961041"/>
          </a:xfrm>
          <a:prstGeom prst="rect">
            <a:avLst/>
          </a:prstGeom>
          <a:noFill/>
          <a:ln>
            <a:noFill/>
          </a:ln>
        </p:spPr>
      </p:pic>
      <p:pic>
        <p:nvPicPr>
          <p:cNvPr id="682" name="Google Shape;682;p1"/>
          <p:cNvPicPr preferRelativeResize="0"/>
          <p:nvPr/>
        </p:nvPicPr>
        <p:blipFill rotWithShape="1">
          <a:blip r:embed="rId5">
            <a:alphaModFix/>
          </a:blip>
          <a:srcRect/>
          <a:stretch/>
        </p:blipFill>
        <p:spPr>
          <a:xfrm>
            <a:off x="1186072" y="3222845"/>
            <a:ext cx="1075682" cy="978991"/>
          </a:xfrm>
          <a:prstGeom prst="rect">
            <a:avLst/>
          </a:prstGeom>
          <a:noFill/>
          <a:ln>
            <a:noFill/>
          </a:ln>
        </p:spPr>
      </p:pic>
      <p:pic>
        <p:nvPicPr>
          <p:cNvPr id="683" name="Google Shape;683;p1"/>
          <p:cNvPicPr preferRelativeResize="0"/>
          <p:nvPr/>
        </p:nvPicPr>
        <p:blipFill rotWithShape="1">
          <a:blip r:embed="rId6">
            <a:alphaModFix/>
          </a:blip>
          <a:srcRect/>
          <a:stretch/>
        </p:blipFill>
        <p:spPr>
          <a:xfrm>
            <a:off x="2379967" y="3240795"/>
            <a:ext cx="1069579" cy="966072"/>
          </a:xfrm>
          <a:prstGeom prst="rect">
            <a:avLst/>
          </a:prstGeom>
          <a:noFill/>
          <a:ln>
            <a:noFill/>
          </a:ln>
        </p:spPr>
      </p:pic>
      <p:pic>
        <p:nvPicPr>
          <p:cNvPr id="684" name="Google Shape;684;p1"/>
          <p:cNvPicPr preferRelativeResize="0"/>
          <p:nvPr/>
        </p:nvPicPr>
        <p:blipFill rotWithShape="1">
          <a:blip r:embed="rId7">
            <a:alphaModFix/>
          </a:blip>
          <a:srcRect/>
          <a:stretch/>
        </p:blipFill>
        <p:spPr>
          <a:xfrm>
            <a:off x="3570836" y="3210781"/>
            <a:ext cx="1001164" cy="100116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10"/>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US"/>
              <a:t>POC Demo and Flowchart</a:t>
            </a:r>
            <a:endParaRPr/>
          </a:p>
        </p:txBody>
      </p:sp>
      <p:sp>
        <p:nvSpPr>
          <p:cNvPr id="763" name="Google Shape;763;p10"/>
          <p:cNvSpPr txBox="1">
            <a:spLocks noGrp="1"/>
          </p:cNvSpPr>
          <p:nvPr>
            <p:ph type="body" idx="1"/>
          </p:nvPr>
        </p:nvSpPr>
        <p:spPr>
          <a:xfrm>
            <a:off x="304800" y="666750"/>
            <a:ext cx="8534400" cy="41910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None/>
            </a:pPr>
            <a:endParaRPr/>
          </a:p>
        </p:txBody>
      </p:sp>
      <p:sp>
        <p:nvSpPr>
          <p:cNvPr id="764" name="Google Shape;764;p10"/>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US"/>
              <a:t>4844</a:t>
            </a:r>
            <a:endParaRPr/>
          </a:p>
        </p:txBody>
      </p:sp>
      <p:pic>
        <p:nvPicPr>
          <p:cNvPr id="765" name="Google Shape;765;p10"/>
          <p:cNvPicPr preferRelativeResize="0"/>
          <p:nvPr/>
        </p:nvPicPr>
        <p:blipFill>
          <a:blip r:embed="rId3">
            <a:alphaModFix/>
          </a:blip>
          <a:stretch>
            <a:fillRect/>
          </a:stretch>
        </p:blipFill>
        <p:spPr>
          <a:xfrm>
            <a:off x="6193800" y="728425"/>
            <a:ext cx="2330900" cy="3915374"/>
          </a:xfrm>
          <a:prstGeom prst="rect">
            <a:avLst/>
          </a:prstGeom>
          <a:noFill/>
          <a:ln>
            <a:noFill/>
          </a:ln>
        </p:spPr>
      </p:pic>
      <p:pic>
        <p:nvPicPr>
          <p:cNvPr id="766" name="Google Shape;766;p10" title="VID-20230312-WA0032.mp4">
            <a:hlinkClick r:id="rId4"/>
          </p:cNvPr>
          <p:cNvPicPr preferRelativeResize="0"/>
          <p:nvPr/>
        </p:nvPicPr>
        <p:blipFill>
          <a:blip r:embed="rId5">
            <a:alphaModFix/>
          </a:blip>
          <a:stretch>
            <a:fillRect/>
          </a:stretch>
        </p:blipFill>
        <p:spPr>
          <a:xfrm>
            <a:off x="304800" y="704100"/>
            <a:ext cx="5488400" cy="4116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6"/>
                                        </p:tgtEl>
                                        <p:attrNameLst>
                                          <p:attrName>style.visibility</p:attrName>
                                        </p:attrNameLst>
                                      </p:cBhvr>
                                      <p:to>
                                        <p:strVal val="visible"/>
                                      </p:to>
                                    </p:set>
                                    <p:animEffect transition="in" filter="fade">
                                      <p:cBhvr>
                                        <p:cTn id="7" dur="1000"/>
                                        <p:tgtEl>
                                          <p:spTgt spid="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11"/>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US"/>
              <a:t>High Level plan for converting POC to MVP</a:t>
            </a:r>
            <a:endParaRPr/>
          </a:p>
        </p:txBody>
      </p:sp>
      <p:sp>
        <p:nvSpPr>
          <p:cNvPr id="772" name="Google Shape;772;p11"/>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US"/>
              <a:t>4844</a:t>
            </a:r>
            <a:endParaRPr/>
          </a:p>
        </p:txBody>
      </p:sp>
      <p:pic>
        <p:nvPicPr>
          <p:cNvPr id="773" name="Google Shape;773;p11"/>
          <p:cNvPicPr preferRelativeResize="0"/>
          <p:nvPr/>
        </p:nvPicPr>
        <p:blipFill>
          <a:blip r:embed="rId3">
            <a:alphaModFix/>
          </a:blip>
          <a:stretch>
            <a:fillRect/>
          </a:stretch>
        </p:blipFill>
        <p:spPr>
          <a:xfrm>
            <a:off x="416775" y="737449"/>
            <a:ext cx="7589974" cy="4063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12"/>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US"/>
              <a:t>Cost for POC vs MVP</a:t>
            </a:r>
            <a:endParaRPr/>
          </a:p>
        </p:txBody>
      </p:sp>
      <p:sp>
        <p:nvSpPr>
          <p:cNvPr id="779" name="Google Shape;779;p12"/>
          <p:cNvSpPr>
            <a:spLocks noGrp="1"/>
          </p:cNvSpPr>
          <p:nvPr>
            <p:ph type="body" idx="1"/>
          </p:nvPr>
        </p:nvSpPr>
        <p:spPr>
          <a:xfrm>
            <a:off x="683568" y="771550"/>
            <a:ext cx="3528392" cy="288032"/>
          </a:xfrm>
          <a:prstGeom prst="parallelogram">
            <a:avLst>
              <a:gd name="adj" fmla="val 25000"/>
            </a:avLst>
          </a:prstGeom>
          <a:solidFill>
            <a:srgbClr val="0077BD"/>
          </a:solidFill>
          <a:ln>
            <a:noFill/>
          </a:ln>
        </p:spPr>
        <p:txBody>
          <a:bodyPr spcFirstLastPara="1" wrap="square" lIns="36000" tIns="36000" rIns="36000" bIns="36000" anchor="ctr" anchorCtr="0">
            <a:normAutofit/>
          </a:bodyPr>
          <a:lstStyle/>
          <a:p>
            <a:pPr marL="0" lvl="0" indent="0" algn="ctr" rtl="0">
              <a:lnSpc>
                <a:spcPct val="90000"/>
              </a:lnSpc>
              <a:spcBef>
                <a:spcPts val="0"/>
              </a:spcBef>
              <a:spcAft>
                <a:spcPts val="0"/>
              </a:spcAft>
              <a:buClr>
                <a:schemeClr val="lt1"/>
              </a:buClr>
              <a:buSzPts val="1200"/>
              <a:buFont typeface="Calibri"/>
              <a:buNone/>
            </a:pPr>
            <a:r>
              <a:rPr lang="en-US"/>
              <a:t>Cost for Developing POC</a:t>
            </a:r>
            <a:endParaRPr/>
          </a:p>
        </p:txBody>
      </p:sp>
      <p:sp>
        <p:nvSpPr>
          <p:cNvPr id="780" name="Google Shape;780;p12"/>
          <p:cNvSpPr>
            <a:spLocks noGrp="1"/>
          </p:cNvSpPr>
          <p:nvPr>
            <p:ph type="body" idx="2"/>
          </p:nvPr>
        </p:nvSpPr>
        <p:spPr>
          <a:xfrm>
            <a:off x="279686" y="771550"/>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fontScale="70000" lnSpcReduction="20000"/>
          </a:bodyPr>
          <a:lstStyle/>
          <a:p>
            <a:pPr marL="0" lvl="0" indent="0" algn="l" rtl="0">
              <a:lnSpc>
                <a:spcPct val="90000"/>
              </a:lnSpc>
              <a:spcBef>
                <a:spcPts val="0"/>
              </a:spcBef>
              <a:spcAft>
                <a:spcPts val="0"/>
              </a:spcAft>
              <a:buClr>
                <a:schemeClr val="lt1"/>
              </a:buClr>
              <a:buSzPct val="100000"/>
              <a:buFont typeface="Calibri"/>
              <a:buNone/>
            </a:pPr>
            <a:endParaRPr/>
          </a:p>
        </p:txBody>
      </p:sp>
      <p:sp>
        <p:nvSpPr>
          <p:cNvPr id="781" name="Google Shape;781;p12"/>
          <p:cNvSpPr>
            <a:spLocks noGrp="1"/>
          </p:cNvSpPr>
          <p:nvPr>
            <p:ph type="body" idx="3"/>
          </p:nvPr>
        </p:nvSpPr>
        <p:spPr>
          <a:xfrm>
            <a:off x="5335922" y="771550"/>
            <a:ext cx="3528392" cy="288032"/>
          </a:xfrm>
          <a:prstGeom prst="parallelogram">
            <a:avLst>
              <a:gd name="adj" fmla="val 25000"/>
            </a:avLst>
          </a:prstGeom>
          <a:solidFill>
            <a:srgbClr val="0077BD"/>
          </a:solidFill>
          <a:ln>
            <a:noFill/>
          </a:ln>
        </p:spPr>
        <p:txBody>
          <a:bodyPr spcFirstLastPara="1" wrap="square" lIns="36000" tIns="36000" rIns="36000" bIns="36000" anchor="ctr" anchorCtr="0">
            <a:normAutofit/>
          </a:bodyPr>
          <a:lstStyle/>
          <a:p>
            <a:pPr marL="0" lvl="0" indent="0" algn="ctr" rtl="0">
              <a:lnSpc>
                <a:spcPct val="90000"/>
              </a:lnSpc>
              <a:spcBef>
                <a:spcPts val="0"/>
              </a:spcBef>
              <a:spcAft>
                <a:spcPts val="0"/>
              </a:spcAft>
              <a:buClr>
                <a:schemeClr val="lt1"/>
              </a:buClr>
              <a:buSzPts val="1200"/>
              <a:buFont typeface="Calibri"/>
              <a:buNone/>
            </a:pPr>
            <a:r>
              <a:rPr lang="en-US"/>
              <a:t>Approximate cost for POC to MVP</a:t>
            </a:r>
            <a:endParaRPr/>
          </a:p>
        </p:txBody>
      </p:sp>
      <p:sp>
        <p:nvSpPr>
          <p:cNvPr id="782" name="Google Shape;782;p12"/>
          <p:cNvSpPr>
            <a:spLocks noGrp="1"/>
          </p:cNvSpPr>
          <p:nvPr>
            <p:ph type="body" idx="4"/>
          </p:nvPr>
        </p:nvSpPr>
        <p:spPr>
          <a:xfrm>
            <a:off x="4932040" y="771550"/>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fontScale="70000" lnSpcReduction="20000"/>
          </a:bodyPr>
          <a:lstStyle/>
          <a:p>
            <a:pPr marL="0" lvl="0" indent="0" algn="l" rtl="0">
              <a:lnSpc>
                <a:spcPct val="90000"/>
              </a:lnSpc>
              <a:spcBef>
                <a:spcPts val="0"/>
              </a:spcBef>
              <a:spcAft>
                <a:spcPts val="0"/>
              </a:spcAft>
              <a:buClr>
                <a:schemeClr val="lt1"/>
              </a:buClr>
              <a:buSzPct val="100000"/>
              <a:buFont typeface="Calibri"/>
              <a:buNone/>
            </a:pPr>
            <a:endParaRPr/>
          </a:p>
        </p:txBody>
      </p:sp>
      <p:sp>
        <p:nvSpPr>
          <p:cNvPr id="783" name="Google Shape;783;p12"/>
          <p:cNvSpPr txBox="1">
            <a:spLocks noGrp="1"/>
          </p:cNvSpPr>
          <p:nvPr>
            <p:ph type="body" idx="5"/>
          </p:nvPr>
        </p:nvSpPr>
        <p:spPr>
          <a:xfrm>
            <a:off x="304800" y="1131592"/>
            <a:ext cx="3835200" cy="793200"/>
          </a:xfrm>
          <a:prstGeom prst="rect">
            <a:avLst/>
          </a:prstGeom>
          <a:noFill/>
          <a:ln>
            <a:noFill/>
          </a:ln>
        </p:spPr>
        <p:txBody>
          <a:bodyPr spcFirstLastPara="1" wrap="square" lIns="68575" tIns="34275" rIns="68575" bIns="34275" anchor="t" anchorCtr="0">
            <a:normAutofit lnSpcReduction="20000"/>
          </a:bodyPr>
          <a:lstStyle/>
          <a:p>
            <a:pPr marL="171446" lvl="0" indent="-95246" algn="l" rtl="0">
              <a:lnSpc>
                <a:spcPct val="90000"/>
              </a:lnSpc>
              <a:spcBef>
                <a:spcPts val="0"/>
              </a:spcBef>
              <a:spcAft>
                <a:spcPts val="0"/>
              </a:spcAft>
              <a:buClr>
                <a:srgbClr val="3F3F3F"/>
              </a:buClr>
              <a:buSzPts val="1200"/>
              <a:buFont typeface="Calibri"/>
              <a:buNone/>
            </a:pPr>
            <a:r>
              <a:rPr lang="en-US" sz="1300">
                <a:solidFill>
                  <a:srgbClr val="3F3F3F"/>
                </a:solidFill>
                <a:latin typeface="Arial"/>
                <a:ea typeface="Arial"/>
                <a:cs typeface="Arial"/>
                <a:sym typeface="Arial"/>
              </a:rPr>
              <a:t>The components used in the prototype stage project are few in number, reliable and have longer lifespan. The required components along with the price are listed below.</a:t>
            </a:r>
            <a:endParaRPr sz="1300">
              <a:solidFill>
                <a:srgbClr val="3F3F3F"/>
              </a:solidFill>
              <a:latin typeface="Arial"/>
              <a:ea typeface="Arial"/>
              <a:cs typeface="Arial"/>
              <a:sym typeface="Arial"/>
            </a:endParaRPr>
          </a:p>
          <a:p>
            <a:pPr marL="171446" lvl="0" indent="-95246" algn="l" rtl="0">
              <a:lnSpc>
                <a:spcPct val="90000"/>
              </a:lnSpc>
              <a:spcBef>
                <a:spcPts val="0"/>
              </a:spcBef>
              <a:spcAft>
                <a:spcPts val="0"/>
              </a:spcAft>
              <a:buClr>
                <a:srgbClr val="3F3F3F"/>
              </a:buClr>
              <a:buSzPts val="1200"/>
              <a:buFont typeface="Calibri"/>
              <a:buNone/>
            </a:pPr>
            <a:endParaRPr sz="1300">
              <a:solidFill>
                <a:srgbClr val="3F3F3F"/>
              </a:solidFill>
              <a:latin typeface="Arial"/>
              <a:ea typeface="Arial"/>
              <a:cs typeface="Arial"/>
              <a:sym typeface="Arial"/>
            </a:endParaRPr>
          </a:p>
        </p:txBody>
      </p:sp>
      <p:sp>
        <p:nvSpPr>
          <p:cNvPr id="784" name="Google Shape;784;p12"/>
          <p:cNvSpPr txBox="1">
            <a:spLocks noGrp="1"/>
          </p:cNvSpPr>
          <p:nvPr>
            <p:ph type="body" idx="6"/>
          </p:nvPr>
        </p:nvSpPr>
        <p:spPr>
          <a:xfrm>
            <a:off x="4932040" y="1131590"/>
            <a:ext cx="3835152" cy="3726160"/>
          </a:xfrm>
          <a:prstGeom prst="rect">
            <a:avLst/>
          </a:prstGeom>
          <a:noFill/>
          <a:ln>
            <a:noFill/>
          </a:ln>
        </p:spPr>
        <p:txBody>
          <a:bodyPr spcFirstLastPara="1" wrap="square" lIns="68575" tIns="34275" rIns="68575" bIns="34275" anchor="t" anchorCtr="0">
            <a:normAutofit fontScale="85000" lnSpcReduction="10000"/>
          </a:bodyPr>
          <a:lstStyle/>
          <a:p>
            <a:pPr marL="457200" lvl="0" indent="-298767" algn="l" rtl="0">
              <a:lnSpc>
                <a:spcPct val="90000"/>
              </a:lnSpc>
              <a:spcBef>
                <a:spcPts val="0"/>
              </a:spcBef>
              <a:spcAft>
                <a:spcPts val="0"/>
              </a:spcAft>
              <a:buSzPct val="100000"/>
              <a:buFont typeface="Times New Roman"/>
              <a:buChar char="●"/>
            </a:pPr>
            <a:r>
              <a:rPr lang="en-US" sz="1300">
                <a:latin typeface="Times New Roman"/>
                <a:ea typeface="Times New Roman"/>
                <a:cs typeface="Times New Roman"/>
                <a:sym typeface="Times New Roman"/>
              </a:rPr>
              <a:t>The results show that our proposed model</a:t>
            </a:r>
            <a:endParaRPr sz="1300">
              <a:latin typeface="Times New Roman"/>
              <a:ea typeface="Times New Roman"/>
              <a:cs typeface="Times New Roman"/>
              <a:sym typeface="Times New Roman"/>
            </a:endParaRPr>
          </a:p>
          <a:p>
            <a:pPr marL="457200" lvl="0" indent="0" algn="l" rtl="0">
              <a:lnSpc>
                <a:spcPct val="90000"/>
              </a:lnSpc>
              <a:spcBef>
                <a:spcPts val="0"/>
              </a:spcBef>
              <a:spcAft>
                <a:spcPts val="0"/>
              </a:spcAft>
              <a:buNone/>
            </a:pPr>
            <a:r>
              <a:rPr lang="en-US" sz="1300">
                <a:latin typeface="Times New Roman"/>
                <a:ea typeface="Times New Roman"/>
                <a:cs typeface="Times New Roman"/>
                <a:sym typeface="Times New Roman"/>
              </a:rPr>
              <a:t>or proposed approach when compared with the traditional method it gives roughly around 0.5-2 % of error in the values.</a:t>
            </a:r>
            <a:endParaRPr sz="1406" b="1">
              <a:latin typeface="Times New Roman"/>
              <a:ea typeface="Times New Roman"/>
              <a:cs typeface="Times New Roman"/>
              <a:sym typeface="Times New Roman"/>
            </a:endParaRPr>
          </a:p>
          <a:p>
            <a:pPr marL="457200" lvl="0" indent="-304502" algn="l" rtl="0">
              <a:spcBef>
                <a:spcPts val="0"/>
              </a:spcBef>
              <a:spcAft>
                <a:spcPts val="0"/>
              </a:spcAft>
              <a:buClr>
                <a:srgbClr val="212121"/>
              </a:buClr>
              <a:buSzPct val="127118"/>
              <a:buFont typeface="Arial"/>
              <a:buChar char="●"/>
            </a:pPr>
            <a:r>
              <a:rPr lang="en-US" sz="1106" b="1"/>
              <a:t>As the product is still in prototype stage so the price is more as the sensors used are multipurpose in nature but when it will be manufactured in bulk the price will reduce significantly and it will also be integrated in chips for specific purpose.</a:t>
            </a:r>
            <a:endParaRPr sz="1106" b="1"/>
          </a:p>
          <a:p>
            <a:pPr marL="457200" lvl="0" indent="-288310" algn="l" rtl="0">
              <a:spcBef>
                <a:spcPts val="0"/>
              </a:spcBef>
              <a:spcAft>
                <a:spcPts val="0"/>
              </a:spcAft>
              <a:buSzPct val="100000"/>
              <a:buChar char="●"/>
            </a:pPr>
            <a:endParaRPr sz="1106" b="1"/>
          </a:p>
          <a:p>
            <a:pPr marL="457200" lvl="0" indent="-298767" algn="l" rtl="0">
              <a:lnSpc>
                <a:spcPct val="90000"/>
              </a:lnSpc>
              <a:spcBef>
                <a:spcPts val="0"/>
              </a:spcBef>
              <a:spcAft>
                <a:spcPts val="0"/>
              </a:spcAft>
              <a:buClr>
                <a:srgbClr val="212121"/>
              </a:buClr>
              <a:buSzPct val="100000"/>
              <a:buFont typeface="Arial"/>
              <a:buChar char="●"/>
            </a:pPr>
            <a:r>
              <a:rPr lang="en-US" sz="1300">
                <a:solidFill>
                  <a:srgbClr val="212121"/>
                </a:solidFill>
                <a:latin typeface="Arial"/>
                <a:ea typeface="Arial"/>
                <a:cs typeface="Arial"/>
                <a:sym typeface="Arial"/>
              </a:rPr>
              <a:t>Our minimum viable product MVP include UNIQUE and quick operation features that make your solution valuable for the customers based upon -</a:t>
            </a:r>
            <a:endParaRPr sz="1300">
              <a:latin typeface="Times New Roman"/>
              <a:ea typeface="Times New Roman"/>
              <a:cs typeface="Times New Roman"/>
              <a:sym typeface="Times New Roman"/>
            </a:endParaRPr>
          </a:p>
          <a:p>
            <a:pPr marL="457200" lvl="0" indent="-298767" algn="l" rtl="0">
              <a:lnSpc>
                <a:spcPct val="115000"/>
              </a:lnSpc>
              <a:spcBef>
                <a:spcPts val="0"/>
              </a:spcBef>
              <a:spcAft>
                <a:spcPts val="0"/>
              </a:spcAft>
              <a:buClr>
                <a:srgbClr val="212121"/>
              </a:buClr>
              <a:buSzPct val="100000"/>
              <a:buFont typeface="Arial"/>
              <a:buChar char="●"/>
            </a:pPr>
            <a:r>
              <a:rPr lang="en-US" sz="1300">
                <a:solidFill>
                  <a:srgbClr val="212121"/>
                </a:solidFill>
                <a:latin typeface="Arial"/>
                <a:ea typeface="Arial"/>
                <a:cs typeface="Arial"/>
                <a:sym typeface="Arial"/>
              </a:rPr>
              <a:t>Our target audience</a:t>
            </a:r>
            <a:endParaRPr sz="1300">
              <a:solidFill>
                <a:srgbClr val="212121"/>
              </a:solidFill>
              <a:latin typeface="Arial"/>
              <a:ea typeface="Arial"/>
              <a:cs typeface="Arial"/>
              <a:sym typeface="Arial"/>
            </a:endParaRPr>
          </a:p>
          <a:p>
            <a:pPr marL="457200" lvl="0" indent="-298767" algn="l" rtl="0">
              <a:lnSpc>
                <a:spcPct val="115000"/>
              </a:lnSpc>
              <a:spcBef>
                <a:spcPts val="0"/>
              </a:spcBef>
              <a:spcAft>
                <a:spcPts val="0"/>
              </a:spcAft>
              <a:buClr>
                <a:srgbClr val="212121"/>
              </a:buClr>
              <a:buSzPct val="100000"/>
              <a:buFont typeface="Arial"/>
              <a:buChar char="●"/>
            </a:pPr>
            <a:r>
              <a:rPr lang="en-US" sz="1300">
                <a:solidFill>
                  <a:srgbClr val="212121"/>
                </a:solidFill>
                <a:latin typeface="Arial"/>
                <a:ea typeface="Arial"/>
                <a:cs typeface="Arial"/>
                <a:sym typeface="Arial"/>
              </a:rPr>
              <a:t>The advantage of your solution</a:t>
            </a:r>
            <a:endParaRPr sz="1300">
              <a:solidFill>
                <a:srgbClr val="212121"/>
              </a:solidFill>
              <a:latin typeface="Arial"/>
              <a:ea typeface="Arial"/>
              <a:cs typeface="Arial"/>
              <a:sym typeface="Arial"/>
            </a:endParaRPr>
          </a:p>
          <a:p>
            <a:pPr marL="457200" lvl="0" indent="-298767" algn="l" rtl="0">
              <a:lnSpc>
                <a:spcPct val="115000"/>
              </a:lnSpc>
              <a:spcBef>
                <a:spcPts val="0"/>
              </a:spcBef>
              <a:spcAft>
                <a:spcPts val="0"/>
              </a:spcAft>
              <a:buClr>
                <a:srgbClr val="212121"/>
              </a:buClr>
              <a:buSzPct val="100000"/>
              <a:buFont typeface="Arial"/>
              <a:buChar char="●"/>
            </a:pPr>
            <a:r>
              <a:rPr lang="en-US" sz="1300">
                <a:solidFill>
                  <a:srgbClr val="212121"/>
                </a:solidFill>
                <a:latin typeface="Arial"/>
                <a:ea typeface="Arial"/>
                <a:cs typeface="Arial"/>
                <a:sym typeface="Arial"/>
              </a:rPr>
              <a:t>Our validation criteria</a:t>
            </a:r>
            <a:endParaRPr sz="1300">
              <a:solidFill>
                <a:srgbClr val="212121"/>
              </a:solidFill>
              <a:latin typeface="Arial"/>
              <a:ea typeface="Arial"/>
              <a:cs typeface="Arial"/>
              <a:sym typeface="Arial"/>
            </a:endParaRPr>
          </a:p>
          <a:p>
            <a:pPr marL="457200" lvl="0" indent="-298767" algn="l" rtl="0">
              <a:lnSpc>
                <a:spcPct val="115000"/>
              </a:lnSpc>
              <a:spcBef>
                <a:spcPts val="0"/>
              </a:spcBef>
              <a:spcAft>
                <a:spcPts val="0"/>
              </a:spcAft>
              <a:buClr>
                <a:srgbClr val="212121"/>
              </a:buClr>
              <a:buSzPct val="100000"/>
              <a:buFont typeface="Arial"/>
              <a:buChar char="●"/>
            </a:pPr>
            <a:r>
              <a:rPr lang="en-US" sz="1300">
                <a:solidFill>
                  <a:srgbClr val="212121"/>
                </a:solidFill>
                <a:latin typeface="Arial"/>
                <a:ea typeface="Arial"/>
                <a:cs typeface="Arial"/>
                <a:sym typeface="Arial"/>
              </a:rPr>
              <a:t>The part of the product development that needs verification</a:t>
            </a:r>
            <a:endParaRPr sz="1300">
              <a:solidFill>
                <a:srgbClr val="212121"/>
              </a:solidFill>
              <a:latin typeface="Arial"/>
              <a:ea typeface="Arial"/>
              <a:cs typeface="Arial"/>
              <a:sym typeface="Arial"/>
            </a:endParaRPr>
          </a:p>
          <a:p>
            <a:pPr marL="457200" lvl="0" indent="-298767" algn="l" rtl="0">
              <a:lnSpc>
                <a:spcPct val="115000"/>
              </a:lnSpc>
              <a:spcBef>
                <a:spcPts val="0"/>
              </a:spcBef>
              <a:spcAft>
                <a:spcPts val="0"/>
              </a:spcAft>
              <a:buClr>
                <a:srgbClr val="212121"/>
              </a:buClr>
              <a:buSzPct val="100000"/>
              <a:buFont typeface="Arial"/>
              <a:buChar char="●"/>
            </a:pPr>
            <a:r>
              <a:rPr lang="en-US" sz="1300">
                <a:solidFill>
                  <a:srgbClr val="212121"/>
                </a:solidFill>
                <a:latin typeface="Arial"/>
                <a:ea typeface="Arial"/>
                <a:cs typeface="Arial"/>
                <a:sym typeface="Arial"/>
              </a:rPr>
              <a:t>Our product accessible at web.APP/IOS.</a:t>
            </a:r>
            <a:endParaRPr sz="1300">
              <a:solidFill>
                <a:srgbClr val="212121"/>
              </a:solidFill>
              <a:latin typeface="Arial"/>
              <a:ea typeface="Arial"/>
              <a:cs typeface="Arial"/>
              <a:sym typeface="Arial"/>
            </a:endParaRPr>
          </a:p>
          <a:p>
            <a:pPr marL="457200" lvl="0" indent="-298767" algn="l" rtl="0">
              <a:lnSpc>
                <a:spcPct val="115000"/>
              </a:lnSpc>
              <a:spcBef>
                <a:spcPts val="0"/>
              </a:spcBef>
              <a:spcAft>
                <a:spcPts val="0"/>
              </a:spcAft>
              <a:buClr>
                <a:srgbClr val="212121"/>
              </a:buClr>
              <a:buSzPct val="100000"/>
              <a:buFont typeface="Arial"/>
              <a:buChar char="●"/>
            </a:pPr>
            <a:r>
              <a:rPr lang="en-US" sz="1300">
                <a:solidFill>
                  <a:srgbClr val="212121"/>
                </a:solidFill>
                <a:latin typeface="Arial"/>
                <a:ea typeface="Arial"/>
                <a:cs typeface="Arial"/>
                <a:sym typeface="Arial"/>
              </a:rPr>
              <a:t>An estimated budget, timing and resources</a:t>
            </a:r>
            <a:endParaRPr sz="1300">
              <a:solidFill>
                <a:srgbClr val="212121"/>
              </a:solidFill>
              <a:latin typeface="Arial"/>
              <a:ea typeface="Arial"/>
              <a:cs typeface="Arial"/>
              <a:sym typeface="Arial"/>
            </a:endParaRPr>
          </a:p>
          <a:p>
            <a:pPr marL="457200" lvl="0" indent="-298767" algn="l" rtl="0">
              <a:lnSpc>
                <a:spcPct val="115000"/>
              </a:lnSpc>
              <a:spcBef>
                <a:spcPts val="0"/>
              </a:spcBef>
              <a:spcAft>
                <a:spcPts val="0"/>
              </a:spcAft>
              <a:buClr>
                <a:srgbClr val="212121"/>
              </a:buClr>
              <a:buSzPct val="100000"/>
              <a:buFont typeface="Arial"/>
              <a:buChar char="●"/>
            </a:pPr>
            <a:r>
              <a:rPr lang="en-US" sz="1300">
                <a:solidFill>
                  <a:srgbClr val="212121"/>
                </a:solidFill>
                <a:latin typeface="Arial"/>
                <a:ea typeface="Arial"/>
                <a:cs typeface="Arial"/>
                <a:sym typeface="Arial"/>
              </a:rPr>
              <a:t>Your vision of target output as for product readiness and functionality.</a:t>
            </a:r>
            <a:endParaRPr sz="1300">
              <a:solidFill>
                <a:srgbClr val="212121"/>
              </a:solidFill>
              <a:latin typeface="Arial"/>
              <a:ea typeface="Arial"/>
              <a:cs typeface="Arial"/>
              <a:sym typeface="Arial"/>
            </a:endParaRPr>
          </a:p>
          <a:p>
            <a:pPr marL="457200" lvl="0" indent="0" algn="l" rtl="0">
              <a:lnSpc>
                <a:spcPct val="90000"/>
              </a:lnSpc>
              <a:spcBef>
                <a:spcPts val="1800"/>
              </a:spcBef>
              <a:spcAft>
                <a:spcPts val="0"/>
              </a:spcAft>
              <a:buNone/>
            </a:pPr>
            <a:r>
              <a:rPr lang="en-US" sz="1300">
                <a:latin typeface="Times New Roman"/>
                <a:ea typeface="Times New Roman"/>
                <a:cs typeface="Times New Roman"/>
                <a:sym typeface="Times New Roman"/>
              </a:rPr>
              <a:t>	</a:t>
            </a:r>
            <a:r>
              <a:rPr lang="en-US" sz="1300" u="sng">
                <a:latin typeface="Times New Roman"/>
                <a:ea typeface="Times New Roman"/>
                <a:cs typeface="Times New Roman"/>
                <a:sym typeface="Times New Roman"/>
              </a:rPr>
              <a:t>Costing will sum upto 2000/- which measures glucose,Spo2,HEART rate,temp,etc.</a:t>
            </a:r>
            <a:endParaRPr sz="1300" u="sng">
              <a:latin typeface="Times New Roman"/>
              <a:ea typeface="Times New Roman"/>
              <a:cs typeface="Times New Roman"/>
              <a:sym typeface="Times New Roman"/>
            </a:endParaRPr>
          </a:p>
        </p:txBody>
      </p:sp>
      <p:sp>
        <p:nvSpPr>
          <p:cNvPr id="785" name="Google Shape;785;p12"/>
          <p:cNvSpPr txBox="1">
            <a:spLocks noGrp="1"/>
          </p:cNvSpPr>
          <p:nvPr>
            <p:ph type="body" idx="7"/>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US"/>
              <a:t>4844</a:t>
            </a:r>
            <a:endParaRPr/>
          </a:p>
        </p:txBody>
      </p:sp>
      <p:graphicFrame>
        <p:nvGraphicFramePr>
          <p:cNvPr id="786" name="Google Shape;786;p12"/>
          <p:cNvGraphicFramePr/>
          <p:nvPr/>
        </p:nvGraphicFramePr>
        <p:xfrm>
          <a:off x="279675" y="1728650"/>
          <a:ext cx="3000000" cy="3000000"/>
        </p:xfrm>
        <a:graphic>
          <a:graphicData uri="http://schemas.openxmlformats.org/drawingml/2006/table">
            <a:tbl>
              <a:tblPr>
                <a:noFill/>
                <a:tableStyleId>{3B3AB2A5-5CFB-42FA-9221-899CF95EA939}</a:tableStyleId>
              </a:tblPr>
              <a:tblGrid>
                <a:gridCol w="502325">
                  <a:extLst>
                    <a:ext uri="{9D8B030D-6E8A-4147-A177-3AD203B41FA5}">
                      <a16:colId xmlns:a16="http://schemas.microsoft.com/office/drawing/2014/main" val="20000"/>
                    </a:ext>
                  </a:extLst>
                </a:gridCol>
                <a:gridCol w="502325">
                  <a:extLst>
                    <a:ext uri="{9D8B030D-6E8A-4147-A177-3AD203B41FA5}">
                      <a16:colId xmlns:a16="http://schemas.microsoft.com/office/drawing/2014/main" val="20001"/>
                    </a:ext>
                  </a:extLst>
                </a:gridCol>
                <a:gridCol w="502325">
                  <a:extLst>
                    <a:ext uri="{9D8B030D-6E8A-4147-A177-3AD203B41FA5}">
                      <a16:colId xmlns:a16="http://schemas.microsoft.com/office/drawing/2014/main" val="20002"/>
                    </a:ext>
                  </a:extLst>
                </a:gridCol>
                <a:gridCol w="502325">
                  <a:extLst>
                    <a:ext uri="{9D8B030D-6E8A-4147-A177-3AD203B41FA5}">
                      <a16:colId xmlns:a16="http://schemas.microsoft.com/office/drawing/2014/main" val="20003"/>
                    </a:ext>
                  </a:extLst>
                </a:gridCol>
                <a:gridCol w="502325">
                  <a:extLst>
                    <a:ext uri="{9D8B030D-6E8A-4147-A177-3AD203B41FA5}">
                      <a16:colId xmlns:a16="http://schemas.microsoft.com/office/drawing/2014/main" val="20004"/>
                    </a:ext>
                  </a:extLst>
                </a:gridCol>
              </a:tblGrid>
              <a:tr h="382300">
                <a:tc>
                  <a:txBody>
                    <a:bodyPr/>
                    <a:lstStyle/>
                    <a:p>
                      <a:pPr marL="0" lvl="0" indent="0" algn="l" rtl="0">
                        <a:lnSpc>
                          <a:spcPct val="115000"/>
                        </a:lnSpc>
                        <a:spcBef>
                          <a:spcPts val="0"/>
                        </a:spcBef>
                        <a:spcAft>
                          <a:spcPts val="0"/>
                        </a:spcAft>
                        <a:buNone/>
                      </a:pPr>
                      <a:r>
                        <a:rPr lang="en-US" sz="600"/>
                        <a:t>SL.No</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Components</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Quantity</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Cost/pc</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Overall cost</a:t>
                      </a:r>
                      <a:endParaRPr sz="600"/>
                    </a:p>
                  </a:txBody>
                  <a:tcPr marL="91425" marR="91425" marT="91425" marB="91425"/>
                </a:tc>
                <a:extLst>
                  <a:ext uri="{0D108BD9-81ED-4DB2-BD59-A6C34878D82A}">
                    <a16:rowId xmlns:a16="http://schemas.microsoft.com/office/drawing/2014/main" val="10000"/>
                  </a:ext>
                </a:extLst>
              </a:tr>
              <a:tr h="382300">
                <a:tc>
                  <a:txBody>
                    <a:bodyPr/>
                    <a:lstStyle/>
                    <a:p>
                      <a:pPr marL="0" lvl="0" indent="0" algn="l" rtl="0">
                        <a:lnSpc>
                          <a:spcPct val="115000"/>
                        </a:lnSpc>
                        <a:spcBef>
                          <a:spcPts val="0"/>
                        </a:spcBef>
                        <a:spcAft>
                          <a:spcPts val="0"/>
                        </a:spcAft>
                        <a:buNone/>
                      </a:pPr>
                      <a:r>
                        <a:rPr lang="en-US" sz="600"/>
                        <a:t>1</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NIR Sensor</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1</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Rs 2500.00</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2500.00</a:t>
                      </a:r>
                      <a:endParaRPr sz="600"/>
                    </a:p>
                  </a:txBody>
                  <a:tcPr marL="91425" marR="91425" marT="91425" marB="91425"/>
                </a:tc>
                <a:extLst>
                  <a:ext uri="{0D108BD9-81ED-4DB2-BD59-A6C34878D82A}">
                    <a16:rowId xmlns:a16="http://schemas.microsoft.com/office/drawing/2014/main" val="10001"/>
                  </a:ext>
                </a:extLst>
              </a:tr>
              <a:tr h="382300">
                <a:tc>
                  <a:txBody>
                    <a:bodyPr/>
                    <a:lstStyle/>
                    <a:p>
                      <a:pPr marL="0" lvl="0" indent="0" algn="l" rtl="0">
                        <a:lnSpc>
                          <a:spcPct val="115000"/>
                        </a:lnSpc>
                        <a:spcBef>
                          <a:spcPts val="0"/>
                        </a:spcBef>
                        <a:spcAft>
                          <a:spcPts val="0"/>
                        </a:spcAft>
                        <a:buNone/>
                      </a:pPr>
                      <a:r>
                        <a:rPr lang="en-US" sz="600"/>
                        <a:t>2</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PCB circuit</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1</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Rs 200.00</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200.00</a:t>
                      </a:r>
                      <a:endParaRPr sz="600"/>
                    </a:p>
                  </a:txBody>
                  <a:tcPr marL="91425" marR="91425" marT="91425" marB="91425"/>
                </a:tc>
                <a:extLst>
                  <a:ext uri="{0D108BD9-81ED-4DB2-BD59-A6C34878D82A}">
                    <a16:rowId xmlns:a16="http://schemas.microsoft.com/office/drawing/2014/main" val="10002"/>
                  </a:ext>
                </a:extLst>
              </a:tr>
              <a:tr h="382300">
                <a:tc>
                  <a:txBody>
                    <a:bodyPr/>
                    <a:lstStyle/>
                    <a:p>
                      <a:pPr marL="0" lvl="0" indent="0" algn="l" rtl="0">
                        <a:lnSpc>
                          <a:spcPct val="115000"/>
                        </a:lnSpc>
                        <a:spcBef>
                          <a:spcPts val="0"/>
                        </a:spcBef>
                        <a:spcAft>
                          <a:spcPts val="0"/>
                        </a:spcAft>
                        <a:buNone/>
                      </a:pPr>
                      <a:r>
                        <a:rPr lang="en-US" sz="600"/>
                        <a:t>3</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Node MCU</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1</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Rs 350.00</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350.00</a:t>
                      </a:r>
                      <a:endParaRPr sz="600"/>
                    </a:p>
                  </a:txBody>
                  <a:tcPr marL="91425" marR="91425" marT="91425" marB="91425"/>
                </a:tc>
                <a:extLst>
                  <a:ext uri="{0D108BD9-81ED-4DB2-BD59-A6C34878D82A}">
                    <a16:rowId xmlns:a16="http://schemas.microsoft.com/office/drawing/2014/main" val="10003"/>
                  </a:ext>
                </a:extLst>
              </a:tr>
              <a:tr h="382300">
                <a:tc>
                  <a:txBody>
                    <a:bodyPr/>
                    <a:lstStyle/>
                    <a:p>
                      <a:pPr marL="0" lvl="0" indent="0" algn="l" rtl="0">
                        <a:lnSpc>
                          <a:spcPct val="115000"/>
                        </a:lnSpc>
                        <a:spcBef>
                          <a:spcPts val="0"/>
                        </a:spcBef>
                        <a:spcAft>
                          <a:spcPts val="0"/>
                        </a:spcAft>
                        <a:buNone/>
                      </a:pPr>
                      <a:r>
                        <a:rPr lang="en-US" sz="600"/>
                        <a:t>4</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Photodiode</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1</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Rs 20.00</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20.00</a:t>
                      </a:r>
                      <a:endParaRPr sz="600"/>
                    </a:p>
                  </a:txBody>
                  <a:tcPr marL="91425" marR="91425" marT="91425" marB="91425"/>
                </a:tc>
                <a:extLst>
                  <a:ext uri="{0D108BD9-81ED-4DB2-BD59-A6C34878D82A}">
                    <a16:rowId xmlns:a16="http://schemas.microsoft.com/office/drawing/2014/main" val="10004"/>
                  </a:ext>
                </a:extLst>
              </a:tr>
              <a:tr h="382300">
                <a:tc>
                  <a:txBody>
                    <a:bodyPr/>
                    <a:lstStyle/>
                    <a:p>
                      <a:pPr marL="0" lvl="0" indent="0" algn="l" rtl="0">
                        <a:lnSpc>
                          <a:spcPct val="115000"/>
                        </a:lnSpc>
                        <a:spcBef>
                          <a:spcPts val="0"/>
                        </a:spcBef>
                        <a:spcAft>
                          <a:spcPts val="0"/>
                        </a:spcAft>
                        <a:buNone/>
                      </a:pPr>
                      <a:r>
                        <a:rPr lang="en-US" sz="600"/>
                        <a:t>5</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Op-Amp</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1</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Rs 40.00</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40.00</a:t>
                      </a:r>
                      <a:endParaRPr sz="600"/>
                    </a:p>
                  </a:txBody>
                  <a:tcPr marL="91425" marR="91425" marT="91425" marB="91425"/>
                </a:tc>
                <a:extLst>
                  <a:ext uri="{0D108BD9-81ED-4DB2-BD59-A6C34878D82A}">
                    <a16:rowId xmlns:a16="http://schemas.microsoft.com/office/drawing/2014/main" val="10005"/>
                  </a:ext>
                </a:extLst>
              </a:tr>
              <a:tr h="382300">
                <a:tc>
                  <a:txBody>
                    <a:bodyPr/>
                    <a:lstStyle/>
                    <a:p>
                      <a:pPr marL="0" lvl="0" indent="0" algn="l" rtl="0">
                        <a:lnSpc>
                          <a:spcPct val="115000"/>
                        </a:lnSpc>
                        <a:spcBef>
                          <a:spcPts val="0"/>
                        </a:spcBef>
                        <a:spcAft>
                          <a:spcPts val="0"/>
                        </a:spcAft>
                        <a:buNone/>
                      </a:pPr>
                      <a:r>
                        <a:rPr lang="en-US" sz="600"/>
                        <a:t>6</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LCD</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1</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Rs 200.00</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200.00</a:t>
                      </a:r>
                      <a:endParaRPr sz="600"/>
                    </a:p>
                  </a:txBody>
                  <a:tcPr marL="91425" marR="91425" marT="91425" marB="91425"/>
                </a:tc>
                <a:extLst>
                  <a:ext uri="{0D108BD9-81ED-4DB2-BD59-A6C34878D82A}">
                    <a16:rowId xmlns:a16="http://schemas.microsoft.com/office/drawing/2014/main" val="10006"/>
                  </a:ext>
                </a:extLst>
              </a:tr>
              <a:tr h="382300">
                <a:tc>
                  <a:txBody>
                    <a:bodyPr/>
                    <a:lstStyle/>
                    <a:p>
                      <a:pPr marL="0" lvl="0" indent="0" algn="l" rtl="0">
                        <a:lnSpc>
                          <a:spcPct val="115000"/>
                        </a:lnSpc>
                        <a:spcBef>
                          <a:spcPts val="0"/>
                        </a:spcBef>
                        <a:spcAft>
                          <a:spcPts val="0"/>
                        </a:spcAft>
                        <a:buNone/>
                      </a:pPr>
                      <a:r>
                        <a:rPr lang="en-US" sz="600"/>
                        <a:t>7</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3.3 V Battery</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1</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Rs 35.00</a:t>
                      </a:r>
                      <a:endParaRPr sz="600"/>
                    </a:p>
                  </a:txBody>
                  <a:tcPr marL="91425" marR="91425" marT="91425" marB="91425"/>
                </a:tc>
                <a:tc>
                  <a:txBody>
                    <a:bodyPr/>
                    <a:lstStyle/>
                    <a:p>
                      <a:pPr marL="0" lvl="0" indent="0" algn="l" rtl="0">
                        <a:lnSpc>
                          <a:spcPct val="115000"/>
                        </a:lnSpc>
                        <a:spcBef>
                          <a:spcPts val="0"/>
                        </a:spcBef>
                        <a:spcAft>
                          <a:spcPts val="0"/>
                        </a:spcAft>
                        <a:buNone/>
                      </a:pPr>
                      <a:r>
                        <a:rPr lang="en-US" sz="600"/>
                        <a:t>35.00</a:t>
                      </a:r>
                      <a:endParaRPr sz="600"/>
                    </a:p>
                  </a:txBody>
                  <a:tcPr marL="91425" marR="91425" marT="91425" marB="91425"/>
                </a:tc>
                <a:extLst>
                  <a:ext uri="{0D108BD9-81ED-4DB2-BD59-A6C34878D82A}">
                    <a16:rowId xmlns:a16="http://schemas.microsoft.com/office/drawing/2014/main" val="10007"/>
                  </a:ext>
                </a:extLst>
              </a:tr>
            </a:tbl>
          </a:graphicData>
        </a:graphic>
      </p:graphicFrame>
      <p:sp>
        <p:nvSpPr>
          <p:cNvPr id="787" name="Google Shape;787;p12"/>
          <p:cNvSpPr txBox="1"/>
          <p:nvPr/>
        </p:nvSpPr>
        <p:spPr>
          <a:xfrm>
            <a:off x="3130875" y="1924800"/>
            <a:ext cx="14616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chemeClr val="dk1"/>
                </a:solidFill>
                <a:latin typeface="Times New Roman"/>
                <a:ea typeface="Times New Roman"/>
                <a:cs typeface="Times New Roman"/>
                <a:sym typeface="Times New Roman"/>
              </a:rPr>
              <a:t>The final cost would sum up to Rs 3200 /- for designing GLUCO watch for 3.3V 12h battery and it is one stop solution for all vital health parameters</a:t>
            </a:r>
            <a:endParaRPr b="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13"/>
          <p:cNvSpPr txBox="1">
            <a:spLocks noGrp="1"/>
          </p:cNvSpPr>
          <p:nvPr>
            <p:ph type="title"/>
          </p:nvPr>
        </p:nvSpPr>
        <p:spPr>
          <a:xfrm>
            <a:off x="304800" y="0"/>
            <a:ext cx="8534400" cy="505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US"/>
              <a:t>Result / Conclusion</a:t>
            </a:r>
            <a:endParaRPr/>
          </a:p>
        </p:txBody>
      </p:sp>
      <p:sp>
        <p:nvSpPr>
          <p:cNvPr id="793" name="Google Shape;793;p13"/>
          <p:cNvSpPr txBox="1">
            <a:spLocks noGrp="1"/>
          </p:cNvSpPr>
          <p:nvPr>
            <p:ph type="body" idx="1"/>
          </p:nvPr>
        </p:nvSpPr>
        <p:spPr>
          <a:xfrm>
            <a:off x="304800" y="666750"/>
            <a:ext cx="8534400" cy="4191000"/>
          </a:xfrm>
          <a:prstGeom prst="rect">
            <a:avLst/>
          </a:prstGeom>
          <a:noFill/>
          <a:ln>
            <a:noFill/>
          </a:ln>
        </p:spPr>
        <p:txBody>
          <a:bodyPr spcFirstLastPara="1" wrap="square" lIns="68575" tIns="34275" rIns="68575" bIns="34275" anchor="t" anchorCtr="0">
            <a:normAutofit/>
          </a:bodyPr>
          <a:lstStyle/>
          <a:p>
            <a:pPr marL="171446" lvl="0" indent="-57146" algn="l" rtl="0">
              <a:lnSpc>
                <a:spcPct val="90000"/>
              </a:lnSpc>
              <a:spcBef>
                <a:spcPts val="0"/>
              </a:spcBef>
              <a:spcAft>
                <a:spcPts val="0"/>
              </a:spcAft>
              <a:buClr>
                <a:srgbClr val="3F3F3F"/>
              </a:buClr>
              <a:buSzPts val="1800"/>
              <a:buFont typeface="Calibri"/>
              <a:buNone/>
            </a:pPr>
            <a:endParaRPr/>
          </a:p>
        </p:txBody>
      </p:sp>
      <p:sp>
        <p:nvSpPr>
          <p:cNvPr id="794" name="Google Shape;794;p13"/>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US"/>
              <a:t>4844</a:t>
            </a:r>
            <a:endParaRPr/>
          </a:p>
        </p:txBody>
      </p:sp>
      <p:pic>
        <p:nvPicPr>
          <p:cNvPr id="795" name="Google Shape;795;p13"/>
          <p:cNvPicPr preferRelativeResize="0"/>
          <p:nvPr/>
        </p:nvPicPr>
        <p:blipFill>
          <a:blip r:embed="rId3">
            <a:alphaModFix/>
          </a:blip>
          <a:stretch>
            <a:fillRect/>
          </a:stretch>
        </p:blipFill>
        <p:spPr>
          <a:xfrm>
            <a:off x="5514100" y="971552"/>
            <a:ext cx="3375475" cy="2000275"/>
          </a:xfrm>
          <a:prstGeom prst="rect">
            <a:avLst/>
          </a:prstGeom>
          <a:noFill/>
          <a:ln>
            <a:noFill/>
          </a:ln>
        </p:spPr>
      </p:pic>
      <p:pic>
        <p:nvPicPr>
          <p:cNvPr id="796" name="Google Shape;796;p13"/>
          <p:cNvPicPr preferRelativeResize="0"/>
          <p:nvPr/>
        </p:nvPicPr>
        <p:blipFill>
          <a:blip r:embed="rId4">
            <a:alphaModFix/>
          </a:blip>
          <a:stretch>
            <a:fillRect/>
          </a:stretch>
        </p:blipFill>
        <p:spPr>
          <a:xfrm>
            <a:off x="405550" y="666750"/>
            <a:ext cx="3069825" cy="2413100"/>
          </a:xfrm>
          <a:prstGeom prst="rect">
            <a:avLst/>
          </a:prstGeom>
          <a:noFill/>
          <a:ln>
            <a:noFill/>
          </a:ln>
        </p:spPr>
      </p:pic>
      <p:sp>
        <p:nvSpPr>
          <p:cNvPr id="797" name="Google Shape;797;p13"/>
          <p:cNvSpPr txBox="1"/>
          <p:nvPr/>
        </p:nvSpPr>
        <p:spPr>
          <a:xfrm>
            <a:off x="721175" y="2927100"/>
            <a:ext cx="5979300" cy="221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200">
                <a:latin typeface="Calibri"/>
                <a:ea typeface="Calibri"/>
                <a:cs typeface="Calibri"/>
                <a:sym typeface="Calibri"/>
              </a:rPr>
              <a:t>Region A:</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200">
                <a:latin typeface="Calibri"/>
                <a:ea typeface="Calibri"/>
                <a:cs typeface="Calibri"/>
                <a:sym typeface="Calibri"/>
              </a:rPr>
              <a:t>The difference between meter values and reference values is less than 20%.</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200">
                <a:latin typeface="Calibri"/>
                <a:ea typeface="Calibri"/>
                <a:cs typeface="Calibri"/>
                <a:sym typeface="Calibri"/>
              </a:rPr>
              <a:t>Region B:</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200">
                <a:latin typeface="Calibri"/>
                <a:ea typeface="Calibri"/>
                <a:cs typeface="Calibri"/>
                <a:sym typeface="Calibri"/>
              </a:rPr>
              <a:t>The difference between meter values and reference values is larger than 20%.</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200">
                <a:latin typeface="Calibri"/>
                <a:ea typeface="Calibri"/>
                <a:cs typeface="Calibri"/>
                <a:sym typeface="Calibri"/>
              </a:rPr>
              <a:t>Region C:</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200">
                <a:latin typeface="Calibri"/>
                <a:ea typeface="Calibri"/>
                <a:cs typeface="Calibri"/>
                <a:sym typeface="Calibri"/>
              </a:rPr>
              <a:t>Large correction and difference in values leads to unnecessary treatment.</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200">
                <a:latin typeface="Calibri"/>
                <a:ea typeface="Calibri"/>
                <a:cs typeface="Calibri"/>
                <a:sym typeface="Calibri"/>
              </a:rPr>
              <a:t>Region D:</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200">
                <a:latin typeface="Calibri"/>
                <a:ea typeface="Calibri"/>
                <a:cs typeface="Calibri"/>
                <a:sym typeface="Calibri"/>
              </a:rPr>
              <a:t>Values indicating a potentiality dangerous failure to detect hypoglycaemia or hyperglycaemia.</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200">
                <a:latin typeface="Calibri"/>
                <a:ea typeface="Calibri"/>
                <a:cs typeface="Calibri"/>
                <a:sym typeface="Calibri"/>
              </a:rPr>
              <a:t>Region E:</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200">
                <a:latin typeface="Calibri"/>
                <a:ea typeface="Calibri"/>
                <a:cs typeface="Calibri"/>
                <a:sym typeface="Calibri"/>
              </a:rPr>
              <a:t>Values that would confuse treatment of hypoglycaemia for hyperglycaemia and vice versa.</a:t>
            </a: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p:txBody>
      </p:sp>
      <p:sp>
        <p:nvSpPr>
          <p:cNvPr id="798" name="Google Shape;798;p13"/>
          <p:cNvSpPr txBox="1"/>
          <p:nvPr/>
        </p:nvSpPr>
        <p:spPr>
          <a:xfrm>
            <a:off x="3442050" y="971550"/>
            <a:ext cx="22599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b="1">
                <a:latin typeface="Calibri"/>
                <a:ea typeface="Calibri"/>
                <a:cs typeface="Calibri"/>
                <a:sym typeface="Calibri"/>
              </a:rPr>
              <a:t>An innovative non-invasive portable blood</a:t>
            </a:r>
            <a:endParaRPr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b="1">
                <a:latin typeface="Calibri"/>
                <a:ea typeface="Calibri"/>
                <a:cs typeface="Calibri"/>
                <a:sym typeface="Calibri"/>
              </a:rPr>
              <a:t>glucose computing devices is effective way to manage diabetic patients' health, this blood glucose</a:t>
            </a:r>
            <a:endParaRPr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b="1">
                <a:latin typeface="Calibri"/>
                <a:ea typeface="Calibri"/>
                <a:cs typeface="Calibri"/>
                <a:sym typeface="Calibri"/>
              </a:rPr>
              <a:t>monitor is portable,low-cost,user-friendly,stabilized and accurate.</a:t>
            </a:r>
            <a:endParaRPr b="1">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14"/>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US"/>
              <a:t>References</a:t>
            </a:r>
            <a:endParaRPr/>
          </a:p>
        </p:txBody>
      </p:sp>
      <p:sp>
        <p:nvSpPr>
          <p:cNvPr id="804" name="Google Shape;804;p14"/>
          <p:cNvSpPr txBox="1">
            <a:spLocks noGrp="1"/>
          </p:cNvSpPr>
          <p:nvPr>
            <p:ph type="body" idx="1"/>
          </p:nvPr>
        </p:nvSpPr>
        <p:spPr>
          <a:xfrm>
            <a:off x="304800" y="666750"/>
            <a:ext cx="8534400" cy="4191000"/>
          </a:xfrm>
          <a:prstGeom prst="rect">
            <a:avLst/>
          </a:prstGeom>
          <a:noFill/>
          <a:ln>
            <a:noFill/>
          </a:ln>
        </p:spPr>
        <p:txBody>
          <a:bodyPr spcFirstLastPara="1" wrap="square" lIns="68575" tIns="34275" rIns="68575" bIns="34275" anchor="t" anchorCtr="0">
            <a:normAutofit/>
          </a:bodyPr>
          <a:lstStyle/>
          <a:p>
            <a:pPr marL="0" lvl="0" indent="0" algn="l" rtl="0">
              <a:spcBef>
                <a:spcPts val="800"/>
              </a:spcBef>
              <a:spcAft>
                <a:spcPts val="0"/>
              </a:spcAft>
              <a:buClr>
                <a:schemeClr val="dk1"/>
              </a:buClr>
              <a:buSzPts val="1100"/>
              <a:buFont typeface="Arial"/>
              <a:buNone/>
            </a:pPr>
            <a:r>
              <a:rPr lang="en-US">
                <a:solidFill>
                  <a:schemeClr val="dk1"/>
                </a:solidFill>
                <a:latin typeface="Arial"/>
                <a:ea typeface="Arial"/>
                <a:cs typeface="Arial"/>
                <a:sym typeface="Arial"/>
              </a:rPr>
              <a:t>•</a:t>
            </a:r>
            <a:r>
              <a:rPr lang="en-US" u="sng">
                <a:solidFill>
                  <a:schemeClr val="hlink"/>
                </a:solidFill>
                <a:hlinkClick r:id="rId3"/>
              </a:rPr>
              <a:t>https://www.news-medical.net/whitepaper/20171103/Non-Invasive-Blood-Glucose-Measurement-using-IR-Spectroscopy.aspx</a:t>
            </a:r>
            <a:endParaRPr u="sng">
              <a:solidFill>
                <a:schemeClr val="hlink"/>
              </a:solidFill>
            </a:endParaRPr>
          </a:p>
          <a:p>
            <a:pPr marL="0" lvl="0" indent="0" algn="l" rtl="0">
              <a:spcBef>
                <a:spcPts val="800"/>
              </a:spcBef>
              <a:spcAft>
                <a:spcPts val="0"/>
              </a:spcAft>
              <a:buClr>
                <a:schemeClr val="dk1"/>
              </a:buClr>
              <a:buSzPts val="1100"/>
              <a:buFont typeface="Arial"/>
              <a:buNone/>
            </a:pPr>
            <a:r>
              <a:rPr lang="en-US">
                <a:solidFill>
                  <a:schemeClr val="dk1"/>
                </a:solidFill>
                <a:latin typeface="Arial"/>
                <a:ea typeface="Arial"/>
                <a:cs typeface="Arial"/>
                <a:sym typeface="Arial"/>
              </a:rPr>
              <a:t>•</a:t>
            </a:r>
            <a:r>
              <a:rPr lang="en-US" u="sng">
                <a:solidFill>
                  <a:schemeClr val="hlink"/>
                </a:solidFill>
                <a:hlinkClick r:id="rId4"/>
              </a:rPr>
              <a:t>https://link.springer.com/article/10.1007/s11277-018-5906-z</a:t>
            </a:r>
            <a:endParaRPr u="sng">
              <a:solidFill>
                <a:schemeClr val="hlink"/>
              </a:solidFill>
            </a:endParaRPr>
          </a:p>
          <a:p>
            <a:pPr marL="0" lvl="0" indent="0" algn="l" rtl="0">
              <a:spcBef>
                <a:spcPts val="800"/>
              </a:spcBef>
              <a:spcAft>
                <a:spcPts val="0"/>
              </a:spcAft>
              <a:buClr>
                <a:schemeClr val="dk1"/>
              </a:buClr>
              <a:buSzPts val="1100"/>
              <a:buFont typeface="Arial"/>
              <a:buNone/>
            </a:pPr>
            <a:r>
              <a:rPr lang="en-US">
                <a:solidFill>
                  <a:schemeClr val="dk1"/>
                </a:solidFill>
                <a:latin typeface="Arial"/>
                <a:ea typeface="Arial"/>
                <a:cs typeface="Arial"/>
                <a:sym typeface="Arial"/>
              </a:rPr>
              <a:t>•</a:t>
            </a:r>
            <a:r>
              <a:rPr lang="en-US" u="sng">
                <a:solidFill>
                  <a:schemeClr val="hlink"/>
                </a:solidFill>
                <a:hlinkClick r:id="rId5"/>
              </a:rPr>
              <a:t>https://robocraze.com/blogs/post/ir-sensor-working</a:t>
            </a:r>
            <a:endParaRPr u="sng">
              <a:solidFill>
                <a:schemeClr val="hlink"/>
              </a:solidFill>
            </a:endParaRPr>
          </a:p>
          <a:p>
            <a:pPr marL="171446" lvl="0" indent="-57146" algn="l" rtl="0">
              <a:lnSpc>
                <a:spcPct val="90000"/>
              </a:lnSpc>
              <a:spcBef>
                <a:spcPts val="0"/>
              </a:spcBef>
              <a:spcAft>
                <a:spcPts val="0"/>
              </a:spcAft>
              <a:buClr>
                <a:srgbClr val="3F3F3F"/>
              </a:buClr>
              <a:buSzPts val="1800"/>
              <a:buFont typeface="Calibri"/>
              <a:buNone/>
            </a:pPr>
            <a:endParaRPr/>
          </a:p>
        </p:txBody>
      </p:sp>
      <p:sp>
        <p:nvSpPr>
          <p:cNvPr id="805" name="Google Shape;805;p14"/>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15"/>
          <p:cNvSpPr txBox="1">
            <a:spLocks noGrp="1"/>
          </p:cNvSpPr>
          <p:nvPr>
            <p:ph type="title"/>
          </p:nvPr>
        </p:nvSpPr>
        <p:spPr>
          <a:xfrm>
            <a:off x="1476355" y="992954"/>
            <a:ext cx="2646065" cy="99417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Calibri"/>
              <a:buNone/>
            </a:pPr>
            <a:r>
              <a:rPr lang="en-US" sz="3000"/>
              <a:t>THANKING YOU</a:t>
            </a:r>
            <a:endParaRPr sz="3000"/>
          </a:p>
        </p:txBody>
      </p:sp>
      <p:pic>
        <p:nvPicPr>
          <p:cNvPr id="811" name="Google Shape;811;p15"/>
          <p:cNvPicPr preferRelativeResize="0"/>
          <p:nvPr/>
        </p:nvPicPr>
        <p:blipFill>
          <a:blip r:embed="rId3">
            <a:alphaModFix/>
          </a:blip>
          <a:stretch>
            <a:fillRect/>
          </a:stretch>
        </p:blipFill>
        <p:spPr>
          <a:xfrm>
            <a:off x="4571995" y="0"/>
            <a:ext cx="4574879"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2"/>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3F72"/>
              </a:buClr>
              <a:buSzPts val="2400"/>
              <a:buFont typeface="Calibri"/>
              <a:buNone/>
            </a:pPr>
            <a:r>
              <a:rPr lang="en-US">
                <a:solidFill>
                  <a:srgbClr val="003F72"/>
                </a:solidFill>
              </a:rPr>
              <a:t>Challenge Statement</a:t>
            </a:r>
            <a:endParaRPr/>
          </a:p>
        </p:txBody>
      </p:sp>
      <p:sp>
        <p:nvSpPr>
          <p:cNvPr id="690" name="Google Shape;690;p2"/>
          <p:cNvSpPr txBox="1">
            <a:spLocks noGrp="1"/>
          </p:cNvSpPr>
          <p:nvPr>
            <p:ph type="body" idx="1"/>
          </p:nvPr>
        </p:nvSpPr>
        <p:spPr>
          <a:xfrm>
            <a:off x="304800" y="666750"/>
            <a:ext cx="8534400" cy="4191000"/>
          </a:xfrm>
          <a:prstGeom prst="rect">
            <a:avLst/>
          </a:prstGeom>
          <a:noFill/>
          <a:ln>
            <a:noFill/>
          </a:ln>
        </p:spPr>
        <p:txBody>
          <a:bodyPr spcFirstLastPara="1" wrap="square" lIns="68575" tIns="34275" rIns="68575" bIns="34275" anchor="t" anchorCtr="0">
            <a:normAutofit/>
          </a:bodyPr>
          <a:lstStyle/>
          <a:p>
            <a:pPr marL="0" lvl="0" indent="0" algn="just" rtl="0">
              <a:lnSpc>
                <a:spcPct val="90000"/>
              </a:lnSpc>
              <a:spcBef>
                <a:spcPts val="0"/>
              </a:spcBef>
              <a:spcAft>
                <a:spcPts val="0"/>
              </a:spcAft>
              <a:buClr>
                <a:srgbClr val="252525"/>
              </a:buClr>
              <a:buSzPts val="1400"/>
              <a:buFont typeface="Times New Roman"/>
              <a:buNone/>
            </a:pPr>
            <a:r>
              <a:rPr lang="en-US" sz="1400">
                <a:solidFill>
                  <a:srgbClr val="252525"/>
                </a:solidFill>
                <a:latin typeface="Times New Roman"/>
                <a:ea typeface="Times New Roman"/>
                <a:cs typeface="Times New Roman"/>
                <a:sym typeface="Times New Roman"/>
              </a:rPr>
              <a:t>Diabetes is a severe metabolic disorder that presently has no cure. Diabetes is mainly caused by irregular blood glucose levels, with limited treatment options including taking insulin orally or by injection. The Diabetes Control and Complications Trial (DCCT) shows that frequent testing of blood glucose levels improves the quality of life. The blood glucose self-monitoring market is the largest market for medical products, with a size of USD 209 million in India and $18.10 billion worldwide.</a:t>
            </a:r>
            <a:endParaRPr/>
          </a:p>
          <a:p>
            <a:pPr marL="0" lvl="0" indent="0" algn="just" rtl="0">
              <a:lnSpc>
                <a:spcPct val="90000"/>
              </a:lnSpc>
              <a:spcBef>
                <a:spcPts val="750"/>
              </a:spcBef>
              <a:spcAft>
                <a:spcPts val="0"/>
              </a:spcAft>
              <a:buClr>
                <a:srgbClr val="252525"/>
              </a:buClr>
              <a:buSzPts val="1400"/>
              <a:buFont typeface="Times New Roman"/>
              <a:buNone/>
            </a:pPr>
            <a:r>
              <a:rPr lang="en-US" sz="1400">
                <a:solidFill>
                  <a:srgbClr val="252525"/>
                </a:solidFill>
                <a:latin typeface="Times New Roman"/>
                <a:ea typeface="Times New Roman"/>
                <a:cs typeface="Times New Roman"/>
                <a:sym typeface="Times New Roman"/>
              </a:rPr>
              <a:t>Usually, in a continuous glucose monitoring system, sensors are implanted subcutaneously to measure the glucose levels in the interstitial fluids over various intervals of time throughout the day, providing data that shows trends in glucose measurements over short intervals of time. These sensors can be painful during insertion and usually require the assistance of medical staff. These sensors can only be used for short durations and often lead to infections.</a:t>
            </a:r>
            <a:endParaRPr/>
          </a:p>
          <a:p>
            <a:pPr marL="0" lvl="0" indent="0" algn="just" rtl="0">
              <a:lnSpc>
                <a:spcPct val="90000"/>
              </a:lnSpc>
              <a:spcBef>
                <a:spcPts val="750"/>
              </a:spcBef>
              <a:spcAft>
                <a:spcPts val="0"/>
              </a:spcAft>
              <a:buClr>
                <a:srgbClr val="252525"/>
              </a:buClr>
              <a:buSzPts val="1400"/>
              <a:buFont typeface="Times New Roman"/>
              <a:buNone/>
            </a:pPr>
            <a:r>
              <a:rPr lang="en-US" sz="1400">
                <a:solidFill>
                  <a:srgbClr val="252525"/>
                </a:solidFill>
                <a:latin typeface="Times New Roman"/>
                <a:ea typeface="Times New Roman"/>
                <a:cs typeface="Times New Roman"/>
                <a:sym typeface="Times New Roman"/>
              </a:rPr>
              <a:t>Therefore, our </a:t>
            </a:r>
            <a:r>
              <a:rPr lang="en-US" sz="1400">
                <a:solidFill>
                  <a:srgbClr val="003360"/>
                </a:solidFill>
                <a:latin typeface="Times New Roman"/>
                <a:ea typeface="Times New Roman"/>
                <a:cs typeface="Times New Roman"/>
                <a:sym typeface="Times New Roman"/>
              </a:rPr>
              <a:t>main focus </a:t>
            </a:r>
            <a:r>
              <a:rPr lang="en-US" sz="1400">
                <a:solidFill>
                  <a:srgbClr val="252525"/>
                </a:solidFill>
                <a:latin typeface="Times New Roman"/>
                <a:ea typeface="Times New Roman"/>
                <a:cs typeface="Times New Roman"/>
                <a:sym typeface="Times New Roman"/>
              </a:rPr>
              <a:t>is:</a:t>
            </a:r>
            <a:endParaRPr/>
          </a:p>
          <a:p>
            <a:pPr marL="171446" lvl="0" indent="-171446" algn="just" rtl="0">
              <a:lnSpc>
                <a:spcPct val="90000"/>
              </a:lnSpc>
              <a:spcBef>
                <a:spcPts val="750"/>
              </a:spcBef>
              <a:spcAft>
                <a:spcPts val="0"/>
              </a:spcAft>
              <a:buClr>
                <a:srgbClr val="034099"/>
              </a:buClr>
              <a:buSzPts val="1400"/>
              <a:buFont typeface="Arial"/>
              <a:buChar char="•"/>
            </a:pPr>
            <a:r>
              <a:rPr lang="en-US" sz="1400">
                <a:solidFill>
                  <a:srgbClr val="034099"/>
                </a:solidFill>
                <a:latin typeface="Times New Roman"/>
                <a:ea typeface="Times New Roman"/>
                <a:cs typeface="Times New Roman"/>
                <a:sym typeface="Times New Roman"/>
              </a:rPr>
              <a:t>to develop a viable innovative solution to overcome the barrier of periodic testing </a:t>
            </a:r>
            <a:endParaRPr sz="1400">
              <a:latin typeface="Times New Roman"/>
              <a:ea typeface="Times New Roman"/>
              <a:cs typeface="Times New Roman"/>
              <a:sym typeface="Times New Roman"/>
            </a:endParaRPr>
          </a:p>
        </p:txBody>
      </p:sp>
      <p:sp>
        <p:nvSpPr>
          <p:cNvPr id="691" name="Google Shape;691;p2"/>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US"/>
              <a:t>4844</a:t>
            </a:r>
            <a:endParaRPr/>
          </a:p>
        </p:txBody>
      </p:sp>
      <p:pic>
        <p:nvPicPr>
          <p:cNvPr id="692" name="Google Shape;692;p2" descr="See the source image"/>
          <p:cNvPicPr preferRelativeResize="0"/>
          <p:nvPr/>
        </p:nvPicPr>
        <p:blipFill rotWithShape="1">
          <a:blip r:embed="rId3">
            <a:alphaModFix/>
          </a:blip>
          <a:srcRect/>
          <a:stretch/>
        </p:blipFill>
        <p:spPr>
          <a:xfrm>
            <a:off x="1287965" y="3486054"/>
            <a:ext cx="2547257" cy="1449786"/>
          </a:xfrm>
          <a:prstGeom prst="rect">
            <a:avLst/>
          </a:prstGeom>
          <a:noFill/>
          <a:ln>
            <a:noFill/>
          </a:ln>
        </p:spPr>
      </p:pic>
      <p:pic>
        <p:nvPicPr>
          <p:cNvPr id="693" name="Google Shape;693;p2" descr="See the source image"/>
          <p:cNvPicPr preferRelativeResize="0"/>
          <p:nvPr/>
        </p:nvPicPr>
        <p:blipFill rotWithShape="1">
          <a:blip r:embed="rId4">
            <a:alphaModFix/>
          </a:blip>
          <a:srcRect/>
          <a:stretch/>
        </p:blipFill>
        <p:spPr>
          <a:xfrm>
            <a:off x="3950773" y="3523094"/>
            <a:ext cx="2982687" cy="1378002"/>
          </a:xfrm>
          <a:prstGeom prst="rect">
            <a:avLst/>
          </a:prstGeom>
          <a:noFill/>
          <a:ln>
            <a:noFill/>
          </a:ln>
        </p:spPr>
      </p:pic>
      <p:sp>
        <p:nvSpPr>
          <p:cNvPr id="694" name="Google Shape;694;p2"/>
          <p:cNvSpPr txBox="1"/>
          <p:nvPr/>
        </p:nvSpPr>
        <p:spPr>
          <a:xfrm>
            <a:off x="6994957" y="3814773"/>
            <a:ext cx="2020381"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rgbClr val="C72607"/>
                </a:solidFill>
                <a:latin typeface="Times New Roman"/>
                <a:ea typeface="Times New Roman"/>
                <a:cs typeface="Times New Roman"/>
                <a:sym typeface="Times New Roman"/>
              </a:rPr>
              <a:t>INVASIVE GLUCOSE MONITORING METHODS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US" b="1"/>
              <a:t>Concept of the solution</a:t>
            </a:r>
            <a:r>
              <a:rPr lang="en-US"/>
              <a:t> </a:t>
            </a:r>
            <a:endParaRPr/>
          </a:p>
        </p:txBody>
      </p:sp>
      <p:sp>
        <p:nvSpPr>
          <p:cNvPr id="700" name="Google Shape;700;p3"/>
          <p:cNvSpPr txBox="1">
            <a:spLocks noGrp="1"/>
          </p:cNvSpPr>
          <p:nvPr>
            <p:ph type="body" idx="1"/>
          </p:nvPr>
        </p:nvSpPr>
        <p:spPr>
          <a:xfrm>
            <a:off x="304800" y="666750"/>
            <a:ext cx="8534400" cy="4191000"/>
          </a:xfrm>
          <a:prstGeom prst="rect">
            <a:avLst/>
          </a:prstGeom>
          <a:noFill/>
          <a:ln>
            <a:noFill/>
          </a:ln>
        </p:spPr>
        <p:txBody>
          <a:bodyPr spcFirstLastPara="1" wrap="square" lIns="68575" tIns="34275" rIns="68575" bIns="34275" anchor="t" anchorCtr="0">
            <a:normAutofit/>
          </a:bodyPr>
          <a:lstStyle/>
          <a:p>
            <a:pPr marL="171446" lvl="0" indent="-171446" algn="l" rtl="0">
              <a:lnSpc>
                <a:spcPct val="9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We are developing</a:t>
            </a:r>
            <a:r>
              <a:rPr lang="en-US" sz="1500" b="0" i="0">
                <a:solidFill>
                  <a:schemeClr val="dk1"/>
                </a:solidFill>
                <a:latin typeface="Times New Roman"/>
                <a:ea typeface="Times New Roman"/>
                <a:cs typeface="Times New Roman"/>
                <a:sym typeface="Times New Roman"/>
              </a:rPr>
              <a:t> a non-invasive glucose monitoring device using </a:t>
            </a:r>
            <a:r>
              <a:rPr lang="en-US" sz="1500" b="1" i="0">
                <a:solidFill>
                  <a:schemeClr val="dk1"/>
                </a:solidFill>
                <a:latin typeface="Times New Roman"/>
                <a:ea typeface="Times New Roman"/>
                <a:cs typeface="Times New Roman"/>
                <a:sym typeface="Times New Roman"/>
              </a:rPr>
              <a:t>NIR spectroscopy sensor, Arduino Nano and Blynk app for displaying data.</a:t>
            </a:r>
            <a:r>
              <a:rPr lang="en-US" sz="1500" b="0" i="0">
                <a:solidFill>
                  <a:schemeClr val="dk1"/>
                </a:solidFill>
                <a:latin typeface="Times New Roman"/>
                <a:ea typeface="Times New Roman"/>
                <a:cs typeface="Times New Roman"/>
                <a:sym typeface="Times New Roman"/>
              </a:rPr>
              <a:t> The device is designed to measure the glucose level in the blood without requiring a blood sample.</a:t>
            </a:r>
            <a:endParaRPr/>
          </a:p>
          <a:p>
            <a:pPr marL="171446" lvl="0" indent="-171446" algn="l" rtl="0">
              <a:lnSpc>
                <a:spcPct val="90000"/>
              </a:lnSpc>
              <a:spcBef>
                <a:spcPts val="750"/>
              </a:spcBef>
              <a:spcAft>
                <a:spcPts val="0"/>
              </a:spcAft>
              <a:buClr>
                <a:schemeClr val="dk1"/>
              </a:buClr>
              <a:buSzPts val="1500"/>
              <a:buFont typeface="Times New Roman"/>
              <a:buChar char="•"/>
            </a:pPr>
            <a:r>
              <a:rPr lang="en-US" sz="1500" b="0" i="0">
                <a:solidFill>
                  <a:schemeClr val="dk1"/>
                </a:solidFill>
                <a:latin typeface="Times New Roman"/>
                <a:ea typeface="Times New Roman"/>
                <a:cs typeface="Times New Roman"/>
                <a:sym typeface="Times New Roman"/>
              </a:rPr>
              <a:t>The NIR spectroscopy sensor uses near-infrared light to penetrate the skin and detect the glucose level in the blood. The Arduino Nano is used to collect the data from the sensor and send it to the Blynk app, which displays the glucose level on a mobile device.</a:t>
            </a:r>
            <a:endParaRPr/>
          </a:p>
          <a:p>
            <a:pPr marL="171446" lvl="0" indent="-171446" algn="l" rtl="0">
              <a:lnSpc>
                <a:spcPct val="90000"/>
              </a:lnSpc>
              <a:spcBef>
                <a:spcPts val="750"/>
              </a:spcBef>
              <a:spcAft>
                <a:spcPts val="0"/>
              </a:spcAft>
              <a:buClr>
                <a:schemeClr val="dk1"/>
              </a:buClr>
              <a:buSzPts val="1500"/>
              <a:buFont typeface="Times New Roman"/>
              <a:buChar char="•"/>
            </a:pPr>
            <a:r>
              <a:rPr lang="en-US" sz="1500" b="0" i="0">
                <a:solidFill>
                  <a:schemeClr val="dk1"/>
                </a:solidFill>
                <a:latin typeface="Times New Roman"/>
                <a:ea typeface="Times New Roman"/>
                <a:cs typeface="Times New Roman"/>
                <a:sym typeface="Times New Roman"/>
              </a:rPr>
              <a:t>In addition, the prototype incorporates machine learning (ML) algorithms to predict the possibility of diabetes for individuals based on their glucose levels. The ML algorithms are trained using a dataset of glucose levels and corresponding diabetes status.</a:t>
            </a:r>
            <a:endParaRPr/>
          </a:p>
          <a:p>
            <a:pPr marL="171446" lvl="0" indent="-171446" algn="l" rtl="0">
              <a:lnSpc>
                <a:spcPct val="90000"/>
              </a:lnSpc>
              <a:spcBef>
                <a:spcPts val="750"/>
              </a:spcBef>
              <a:spcAft>
                <a:spcPts val="0"/>
              </a:spcAft>
              <a:buClr>
                <a:schemeClr val="dk1"/>
              </a:buClr>
              <a:buSzPts val="1500"/>
              <a:buFont typeface="Times New Roman"/>
              <a:buChar char="•"/>
            </a:pPr>
            <a:r>
              <a:rPr lang="en-US" sz="1500" b="0" i="0">
                <a:solidFill>
                  <a:schemeClr val="dk1"/>
                </a:solidFill>
                <a:latin typeface="Times New Roman"/>
                <a:ea typeface="Times New Roman"/>
                <a:cs typeface="Times New Roman"/>
                <a:sym typeface="Times New Roman"/>
              </a:rPr>
              <a:t>Based on the prediction of diabetes, the prototype recommends suitable diet plans for individuals. The recommended diet plans are generated based on the individual's glucose level and other health factors such as age, weight, and activity level.</a:t>
            </a:r>
            <a:endParaRPr/>
          </a:p>
          <a:p>
            <a:pPr marL="171446" lvl="0" indent="-171446" algn="l" rtl="0">
              <a:lnSpc>
                <a:spcPct val="90000"/>
              </a:lnSpc>
              <a:spcBef>
                <a:spcPts val="750"/>
              </a:spcBef>
              <a:spcAft>
                <a:spcPts val="0"/>
              </a:spcAft>
              <a:buClr>
                <a:schemeClr val="dk1"/>
              </a:buClr>
              <a:buSzPts val="1500"/>
              <a:buFont typeface="Times New Roman"/>
              <a:buChar char="•"/>
            </a:pPr>
            <a:r>
              <a:rPr lang="en-US" sz="1500" b="1" i="0">
                <a:solidFill>
                  <a:schemeClr val="dk1"/>
                </a:solidFill>
                <a:latin typeface="Times New Roman"/>
                <a:ea typeface="Times New Roman"/>
                <a:cs typeface="Times New Roman"/>
                <a:sym typeface="Times New Roman"/>
              </a:rPr>
              <a:t>Overall, the solution for the prototype involves the integration of NIR spectroscopy sensor, Arduino Nano, Blynk app, and ML algorithms to provide a non-invasive and accurate method of measuring glucose levels in the blood, predicting diabetes and recommending personalized diet plans for individuals</a:t>
            </a:r>
            <a:r>
              <a:rPr lang="en-US" sz="1500" b="0" i="0">
                <a:solidFill>
                  <a:schemeClr val="dk1"/>
                </a:solidFill>
                <a:latin typeface="Times New Roman"/>
                <a:ea typeface="Times New Roman"/>
                <a:cs typeface="Times New Roman"/>
                <a:sym typeface="Times New Roman"/>
              </a:rPr>
              <a:t>.</a:t>
            </a:r>
            <a:endParaRPr/>
          </a:p>
          <a:p>
            <a:pPr marL="171446" lvl="0" indent="-57146" algn="l" rtl="0">
              <a:lnSpc>
                <a:spcPct val="90000"/>
              </a:lnSpc>
              <a:spcBef>
                <a:spcPts val="750"/>
              </a:spcBef>
              <a:spcAft>
                <a:spcPts val="0"/>
              </a:spcAft>
              <a:buClr>
                <a:srgbClr val="3F3F3F"/>
              </a:buClr>
              <a:buSzPts val="1800"/>
              <a:buFont typeface="Calibri"/>
              <a:buNone/>
            </a:pPr>
            <a:endParaRPr/>
          </a:p>
        </p:txBody>
      </p:sp>
      <p:sp>
        <p:nvSpPr>
          <p:cNvPr id="701" name="Google Shape;701;p3"/>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US"/>
              <a:t>4844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4"/>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US"/>
              <a:t>Scope of the solution</a:t>
            </a:r>
            <a:endParaRPr/>
          </a:p>
        </p:txBody>
      </p:sp>
      <p:sp>
        <p:nvSpPr>
          <p:cNvPr id="707" name="Google Shape;707;p4"/>
          <p:cNvSpPr txBox="1">
            <a:spLocks noGrp="1"/>
          </p:cNvSpPr>
          <p:nvPr>
            <p:ph type="body" idx="1"/>
          </p:nvPr>
        </p:nvSpPr>
        <p:spPr>
          <a:xfrm>
            <a:off x="304800" y="666750"/>
            <a:ext cx="8534400" cy="4191000"/>
          </a:xfrm>
          <a:prstGeom prst="rect">
            <a:avLst/>
          </a:prstGeom>
          <a:noFill/>
          <a:ln>
            <a:noFill/>
          </a:ln>
        </p:spPr>
        <p:txBody>
          <a:bodyPr spcFirstLastPara="1" wrap="square" lIns="68575" tIns="34275" rIns="68575" bIns="34275" anchor="t" anchorCtr="0">
            <a:normAutofit/>
          </a:bodyPr>
          <a:lstStyle/>
          <a:p>
            <a:pPr marL="171446" lvl="0" indent="-171446" algn="l" rtl="0">
              <a:lnSpc>
                <a:spcPct val="90000"/>
              </a:lnSpc>
              <a:spcBef>
                <a:spcPts val="0"/>
              </a:spcBef>
              <a:spcAft>
                <a:spcPts val="0"/>
              </a:spcAft>
              <a:buClr>
                <a:srgbClr val="3F3F3F"/>
              </a:buClr>
              <a:buSzPts val="1600"/>
              <a:buFont typeface="Times New Roman"/>
              <a:buChar char="•"/>
            </a:pPr>
            <a:r>
              <a:rPr lang="en-US" sz="1600">
                <a:latin typeface="Times New Roman"/>
                <a:ea typeface="Times New Roman"/>
                <a:cs typeface="Times New Roman"/>
                <a:sym typeface="Times New Roman"/>
              </a:rPr>
              <a:t>The scope of the above prototype is quite significant, as it has the potential to revolutionize the way glucose levels are monitored for individuals with or at risk for diabetes.</a:t>
            </a:r>
            <a:endParaRPr/>
          </a:p>
          <a:p>
            <a:pPr marL="171446" lvl="0" indent="-171446" algn="l" rtl="0">
              <a:lnSpc>
                <a:spcPct val="90000"/>
              </a:lnSpc>
              <a:spcBef>
                <a:spcPts val="750"/>
              </a:spcBef>
              <a:spcAft>
                <a:spcPts val="0"/>
              </a:spcAft>
              <a:buClr>
                <a:srgbClr val="3F3F3F"/>
              </a:buClr>
              <a:buSzPts val="1600"/>
              <a:buFont typeface="Times New Roman"/>
              <a:buChar char="•"/>
            </a:pPr>
            <a:r>
              <a:rPr lang="en-US" sz="1600">
                <a:latin typeface="Times New Roman"/>
                <a:ea typeface="Times New Roman"/>
                <a:cs typeface="Times New Roman"/>
                <a:sym typeface="Times New Roman"/>
              </a:rPr>
              <a:t>Firstly, the prototype offers a non-invasive method of measuring glucose levels, which eliminates the need for painful and invasive blood tests. This can make it more comfortable for individuals to monitor their glucose levels and encourage them to do it more frequently.</a:t>
            </a:r>
            <a:endParaRPr/>
          </a:p>
          <a:p>
            <a:pPr marL="171446" lvl="0" indent="-171446" algn="l" rtl="0">
              <a:lnSpc>
                <a:spcPct val="90000"/>
              </a:lnSpc>
              <a:spcBef>
                <a:spcPts val="750"/>
              </a:spcBef>
              <a:spcAft>
                <a:spcPts val="0"/>
              </a:spcAft>
              <a:buClr>
                <a:srgbClr val="3F3F3F"/>
              </a:buClr>
              <a:buSzPts val="1600"/>
              <a:buFont typeface="Times New Roman"/>
              <a:buChar char="•"/>
            </a:pPr>
            <a:r>
              <a:rPr lang="en-US" sz="1600">
                <a:latin typeface="Times New Roman"/>
                <a:ea typeface="Times New Roman"/>
                <a:cs typeface="Times New Roman"/>
                <a:sym typeface="Times New Roman"/>
              </a:rPr>
              <a:t>Secondly, the incorporation of machine learning algorithms in the prototype can provide a more accurate prediction of diabetes based on the individual's glucose levels. This can help identify individuals at risk for diabetes earlier, which in turn can lead to earlier intervention and prevention of diabetes-related complications.</a:t>
            </a:r>
            <a:endParaRPr/>
          </a:p>
          <a:p>
            <a:pPr marL="171446" lvl="0" indent="-171446" algn="l" rtl="0">
              <a:lnSpc>
                <a:spcPct val="90000"/>
              </a:lnSpc>
              <a:spcBef>
                <a:spcPts val="750"/>
              </a:spcBef>
              <a:spcAft>
                <a:spcPts val="0"/>
              </a:spcAft>
              <a:buClr>
                <a:srgbClr val="3F3F3F"/>
              </a:buClr>
              <a:buSzPts val="1600"/>
              <a:buFont typeface="Times New Roman"/>
              <a:buChar char="•"/>
            </a:pPr>
            <a:r>
              <a:rPr lang="en-US" sz="1600">
                <a:latin typeface="Times New Roman"/>
                <a:ea typeface="Times New Roman"/>
                <a:cs typeface="Times New Roman"/>
                <a:sym typeface="Times New Roman"/>
              </a:rPr>
              <a:t>Thirdly, the prototype's ability to recommend personalized diet plans can aid in diabetes management and improve an individual's overall health. By providing tailored recommendations based on an individual's glucose levels and other health factors, the prototype can help individuals make informed dietary choices and maintain better control over their glucose levels .</a:t>
            </a:r>
            <a:endParaRPr/>
          </a:p>
          <a:p>
            <a:pPr marL="171446" lvl="0" indent="-171446" algn="l" rtl="0">
              <a:lnSpc>
                <a:spcPct val="90000"/>
              </a:lnSpc>
              <a:spcBef>
                <a:spcPts val="750"/>
              </a:spcBef>
              <a:spcAft>
                <a:spcPts val="0"/>
              </a:spcAft>
              <a:buClr>
                <a:srgbClr val="3F3F3F"/>
              </a:buClr>
              <a:buSzPts val="1600"/>
              <a:buFont typeface="Times New Roman"/>
              <a:buChar char="•"/>
            </a:pPr>
            <a:r>
              <a:rPr lang="en-US" sz="1600">
                <a:latin typeface="Times New Roman"/>
                <a:ea typeface="Times New Roman"/>
                <a:cs typeface="Times New Roman"/>
                <a:sym typeface="Times New Roman"/>
              </a:rPr>
              <a:t>Overall, the prototype has a vast scope for use in healthcare and can significantly improve diabetes management for individuals, especially those with type 2 diabetes who may benefit from lifestyle modifications such as diet changes</a:t>
            </a:r>
            <a:endParaRPr sz="1600">
              <a:latin typeface="Times New Roman"/>
              <a:ea typeface="Times New Roman"/>
              <a:cs typeface="Times New Roman"/>
              <a:sym typeface="Times New Roman"/>
            </a:endParaRPr>
          </a:p>
        </p:txBody>
      </p:sp>
      <p:sp>
        <p:nvSpPr>
          <p:cNvPr id="708" name="Google Shape;708;p4"/>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US"/>
              <a:t>4844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5"/>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US"/>
              <a:t>SWOT Analysis</a:t>
            </a:r>
            <a:endParaRPr/>
          </a:p>
        </p:txBody>
      </p:sp>
      <p:sp>
        <p:nvSpPr>
          <p:cNvPr id="714" name="Google Shape;714;p5"/>
          <p:cNvSpPr>
            <a:spLocks noGrp="1"/>
          </p:cNvSpPr>
          <p:nvPr>
            <p:ph type="body" idx="1"/>
          </p:nvPr>
        </p:nvSpPr>
        <p:spPr>
          <a:xfrm>
            <a:off x="304792" y="671989"/>
            <a:ext cx="2742600" cy="213900"/>
          </a:xfrm>
          <a:prstGeom prst="parallelogram">
            <a:avLst>
              <a:gd name="adj" fmla="val 25000"/>
            </a:avLst>
          </a:prstGeom>
          <a:solidFill>
            <a:srgbClr val="595959"/>
          </a:solidFill>
          <a:ln>
            <a:noFill/>
          </a:ln>
        </p:spPr>
        <p:txBody>
          <a:bodyPr spcFirstLastPara="1" wrap="square" lIns="91425" tIns="45700" rIns="91425" bIns="45700" anchor="ctr" anchorCtr="0">
            <a:normAutofit fontScale="62500" lnSpcReduction="20000"/>
          </a:bodyPr>
          <a:lstStyle/>
          <a:p>
            <a:pPr marL="0" lvl="0" indent="0" algn="ctr" rtl="0">
              <a:lnSpc>
                <a:spcPct val="90000"/>
              </a:lnSpc>
              <a:spcBef>
                <a:spcPts val="0"/>
              </a:spcBef>
              <a:spcAft>
                <a:spcPts val="0"/>
              </a:spcAft>
              <a:buClr>
                <a:schemeClr val="lt1"/>
              </a:buClr>
              <a:buSzPct val="100000"/>
              <a:buFont typeface="Arial"/>
              <a:buNone/>
            </a:pPr>
            <a:r>
              <a:rPr lang="en-US"/>
              <a:t>STRENGTH</a:t>
            </a:r>
            <a:endParaRPr/>
          </a:p>
        </p:txBody>
      </p:sp>
      <p:sp>
        <p:nvSpPr>
          <p:cNvPr id="715" name="Google Shape;715;p5"/>
          <p:cNvSpPr>
            <a:spLocks noGrp="1"/>
          </p:cNvSpPr>
          <p:nvPr>
            <p:ph type="body" idx="2"/>
          </p:nvPr>
        </p:nvSpPr>
        <p:spPr>
          <a:xfrm>
            <a:off x="4643809" y="664830"/>
            <a:ext cx="2742600" cy="213900"/>
          </a:xfrm>
          <a:prstGeom prst="parallelogram">
            <a:avLst>
              <a:gd name="adj" fmla="val 25000"/>
            </a:avLst>
          </a:prstGeom>
          <a:solidFill>
            <a:srgbClr val="595959"/>
          </a:solidFill>
          <a:ln>
            <a:noFill/>
          </a:ln>
        </p:spPr>
        <p:txBody>
          <a:bodyPr spcFirstLastPara="1" wrap="square" lIns="91425" tIns="45700" rIns="91425" bIns="45700" anchor="ctr" anchorCtr="0">
            <a:normAutofit fontScale="62500" lnSpcReduction="20000"/>
          </a:bodyPr>
          <a:lstStyle/>
          <a:p>
            <a:pPr marL="0" lvl="0" indent="0" algn="ctr" rtl="0">
              <a:lnSpc>
                <a:spcPct val="90000"/>
              </a:lnSpc>
              <a:spcBef>
                <a:spcPts val="0"/>
              </a:spcBef>
              <a:spcAft>
                <a:spcPts val="0"/>
              </a:spcAft>
              <a:buClr>
                <a:schemeClr val="lt1"/>
              </a:buClr>
              <a:buSzPct val="100000"/>
              <a:buFont typeface="Arial"/>
              <a:buNone/>
            </a:pPr>
            <a:r>
              <a:rPr lang="en-US"/>
              <a:t>WEAKNESS</a:t>
            </a:r>
            <a:endParaRPr/>
          </a:p>
        </p:txBody>
      </p:sp>
      <p:sp>
        <p:nvSpPr>
          <p:cNvPr id="716" name="Google Shape;716;p5"/>
          <p:cNvSpPr txBox="1">
            <a:spLocks noGrp="1"/>
          </p:cNvSpPr>
          <p:nvPr>
            <p:ph type="body" idx="3"/>
          </p:nvPr>
        </p:nvSpPr>
        <p:spPr>
          <a:xfrm>
            <a:off x="145474" y="966355"/>
            <a:ext cx="4184220" cy="1631816"/>
          </a:xfrm>
          <a:prstGeom prst="rect">
            <a:avLst/>
          </a:prstGeom>
          <a:noFill/>
          <a:ln>
            <a:noFill/>
          </a:ln>
        </p:spPr>
        <p:txBody>
          <a:bodyPr spcFirstLastPara="1" wrap="square" lIns="91425" tIns="45700" rIns="91425" bIns="45700" anchor="t" anchorCtr="0">
            <a:noAutofit/>
          </a:bodyPr>
          <a:lstStyle/>
          <a:p>
            <a:pPr marL="171446" lvl="0" indent="-171446" algn="l" rtl="0">
              <a:lnSpc>
                <a:spcPct val="90000"/>
              </a:lnSpc>
              <a:spcBef>
                <a:spcPts val="0"/>
              </a:spcBef>
              <a:spcAft>
                <a:spcPts val="0"/>
              </a:spcAft>
              <a:buClr>
                <a:srgbClr val="3F3F3F"/>
              </a:buClr>
              <a:buSzPts val="1000"/>
              <a:buFont typeface="Arial"/>
              <a:buChar char="•"/>
            </a:pPr>
            <a:r>
              <a:rPr lang="en-US" b="1">
                <a:latin typeface="Times New Roman"/>
                <a:ea typeface="Times New Roman"/>
                <a:cs typeface="Times New Roman"/>
                <a:sym typeface="Times New Roman"/>
              </a:rPr>
              <a:t>non-invasive feature</a:t>
            </a:r>
            <a:endParaRPr b="1"/>
          </a:p>
          <a:p>
            <a:pPr marL="171446" lvl="0" indent="-171446" algn="l" rtl="0">
              <a:lnSpc>
                <a:spcPct val="90000"/>
              </a:lnSpc>
              <a:spcBef>
                <a:spcPts val="750"/>
              </a:spcBef>
              <a:spcAft>
                <a:spcPts val="0"/>
              </a:spcAft>
              <a:buClr>
                <a:srgbClr val="3F3F3F"/>
              </a:buClr>
              <a:buSzPts val="1000"/>
              <a:buFont typeface="Arial"/>
              <a:buChar char="•"/>
            </a:pPr>
            <a:r>
              <a:rPr lang="en-US" b="1">
                <a:latin typeface="Times New Roman"/>
                <a:ea typeface="Times New Roman"/>
                <a:cs typeface="Times New Roman"/>
                <a:sym typeface="Times New Roman"/>
              </a:rPr>
              <a:t>It is easier to use because it does not require medical intervention.</a:t>
            </a:r>
            <a:endParaRPr b="1"/>
          </a:p>
          <a:p>
            <a:pPr marL="171446" lvl="0" indent="-171446" algn="l" rtl="0">
              <a:lnSpc>
                <a:spcPct val="90000"/>
              </a:lnSpc>
              <a:spcBef>
                <a:spcPts val="750"/>
              </a:spcBef>
              <a:spcAft>
                <a:spcPts val="0"/>
              </a:spcAft>
              <a:buClr>
                <a:srgbClr val="3F3F3F"/>
              </a:buClr>
              <a:buSzPts val="1000"/>
              <a:buFont typeface="Arial"/>
              <a:buChar char="•"/>
            </a:pPr>
            <a:r>
              <a:rPr lang="en-US" b="1">
                <a:latin typeface="Times New Roman"/>
                <a:ea typeface="Times New Roman"/>
                <a:cs typeface="Times New Roman"/>
                <a:sym typeface="Times New Roman"/>
              </a:rPr>
              <a:t>low-cost and compact</a:t>
            </a:r>
            <a:endParaRPr b="1"/>
          </a:p>
          <a:p>
            <a:pPr marL="171446" lvl="0" indent="-171446" algn="l" rtl="0">
              <a:lnSpc>
                <a:spcPct val="90000"/>
              </a:lnSpc>
              <a:spcBef>
                <a:spcPts val="750"/>
              </a:spcBef>
              <a:spcAft>
                <a:spcPts val="0"/>
              </a:spcAft>
              <a:buClr>
                <a:srgbClr val="3F3F3F"/>
              </a:buClr>
              <a:buSzPts val="1000"/>
              <a:buFont typeface="Arial"/>
              <a:buChar char="•"/>
            </a:pPr>
            <a:r>
              <a:rPr lang="en-US" b="1">
                <a:latin typeface="Times New Roman"/>
                <a:ea typeface="Times New Roman"/>
                <a:cs typeface="Times New Roman"/>
                <a:sym typeface="Times New Roman"/>
              </a:rPr>
              <a:t>quicker response time, improved stability, usability, and accuracy</a:t>
            </a:r>
            <a:endParaRPr b="1"/>
          </a:p>
          <a:p>
            <a:pPr marL="171446" lvl="0" indent="-171446" algn="l" rtl="0">
              <a:lnSpc>
                <a:spcPct val="90000"/>
              </a:lnSpc>
              <a:spcBef>
                <a:spcPts val="750"/>
              </a:spcBef>
              <a:spcAft>
                <a:spcPts val="0"/>
              </a:spcAft>
              <a:buClr>
                <a:srgbClr val="3F3F3F"/>
              </a:buClr>
              <a:buSzPts val="1000"/>
              <a:buFont typeface="Arial"/>
              <a:buChar char="•"/>
            </a:pPr>
            <a:r>
              <a:rPr lang="en-US" b="1">
                <a:latin typeface="Times New Roman"/>
                <a:ea typeface="Times New Roman"/>
                <a:cs typeface="Times New Roman"/>
                <a:sym typeface="Times New Roman"/>
              </a:rPr>
              <a:t>To enhance the accuracy of glucose measurement, a calibration algorithm was applied to the data processing of the watch.</a:t>
            </a:r>
            <a:endParaRPr b="1"/>
          </a:p>
        </p:txBody>
      </p:sp>
      <p:sp>
        <p:nvSpPr>
          <p:cNvPr id="717" name="Google Shape;717;p5"/>
          <p:cNvSpPr txBox="1">
            <a:spLocks noGrp="1"/>
          </p:cNvSpPr>
          <p:nvPr>
            <p:ph type="body" idx="4"/>
          </p:nvPr>
        </p:nvSpPr>
        <p:spPr>
          <a:xfrm>
            <a:off x="4533691" y="966357"/>
            <a:ext cx="4184100" cy="1631700"/>
          </a:xfrm>
          <a:prstGeom prst="rect">
            <a:avLst/>
          </a:prstGeom>
          <a:noFill/>
          <a:ln>
            <a:noFill/>
          </a:ln>
        </p:spPr>
        <p:txBody>
          <a:bodyPr spcFirstLastPara="1" wrap="square" lIns="91425" tIns="45700" rIns="91425" bIns="45700" anchor="t" anchorCtr="0">
            <a:noAutofit/>
          </a:bodyPr>
          <a:lstStyle/>
          <a:p>
            <a:pPr marL="171446" lvl="0" indent="-171446" algn="l" rtl="0">
              <a:lnSpc>
                <a:spcPct val="90000"/>
              </a:lnSpc>
              <a:spcBef>
                <a:spcPts val="0"/>
              </a:spcBef>
              <a:spcAft>
                <a:spcPts val="0"/>
              </a:spcAft>
              <a:buClr>
                <a:srgbClr val="3F3F3F"/>
              </a:buClr>
              <a:buSzPts val="1000"/>
              <a:buFont typeface="Arial"/>
              <a:buChar char="•"/>
            </a:pPr>
            <a:r>
              <a:rPr lang="en-US" b="1">
                <a:latin typeface="Times New Roman"/>
                <a:ea typeface="Times New Roman"/>
                <a:cs typeface="Times New Roman"/>
                <a:sym typeface="Times New Roman"/>
              </a:rPr>
              <a:t>It requires charging or battery replacement.</a:t>
            </a:r>
            <a:endParaRPr b="1"/>
          </a:p>
          <a:p>
            <a:pPr marL="171446" lvl="0" indent="-171446" algn="l" rtl="0">
              <a:lnSpc>
                <a:spcPct val="90000"/>
              </a:lnSpc>
              <a:spcBef>
                <a:spcPts val="750"/>
              </a:spcBef>
              <a:spcAft>
                <a:spcPts val="0"/>
              </a:spcAft>
              <a:buClr>
                <a:srgbClr val="3F3F3F"/>
              </a:buClr>
              <a:buSzPts val="1000"/>
              <a:buFont typeface="Arial"/>
              <a:buChar char="•"/>
            </a:pPr>
            <a:r>
              <a:rPr lang="en-US" b="1">
                <a:latin typeface="Times New Roman"/>
                <a:ea typeface="Times New Roman"/>
                <a:cs typeface="Times New Roman"/>
                <a:sym typeface="Times New Roman"/>
              </a:rPr>
              <a:t>It is now larger in size because it is still in the prototype stage, but it will be reduced to a single watch in the future.</a:t>
            </a:r>
            <a:endParaRPr b="1">
              <a:latin typeface="Times New Roman"/>
              <a:ea typeface="Times New Roman"/>
              <a:cs typeface="Times New Roman"/>
              <a:sym typeface="Times New Roman"/>
            </a:endParaRPr>
          </a:p>
          <a:p>
            <a:pPr marL="0" lvl="0" indent="0" algn="l" rtl="0">
              <a:lnSpc>
                <a:spcPct val="90000"/>
              </a:lnSpc>
              <a:spcBef>
                <a:spcPts val="750"/>
              </a:spcBef>
              <a:spcAft>
                <a:spcPts val="0"/>
              </a:spcAft>
              <a:buClr>
                <a:srgbClr val="3F3F3F"/>
              </a:buClr>
              <a:buSzPts val="1000"/>
              <a:buFont typeface="Calibri"/>
              <a:buNone/>
            </a:pPr>
            <a:endParaRPr/>
          </a:p>
        </p:txBody>
      </p:sp>
      <p:sp>
        <p:nvSpPr>
          <p:cNvPr id="718" name="Google Shape;718;p5"/>
          <p:cNvSpPr txBox="1">
            <a:spLocks noGrp="1"/>
          </p:cNvSpPr>
          <p:nvPr>
            <p:ph type="body" idx="5"/>
          </p:nvPr>
        </p:nvSpPr>
        <p:spPr>
          <a:xfrm>
            <a:off x="135075" y="2678625"/>
            <a:ext cx="4184100" cy="2059800"/>
          </a:xfrm>
          <a:prstGeom prst="rect">
            <a:avLst/>
          </a:prstGeom>
          <a:noFill/>
          <a:ln>
            <a:noFill/>
          </a:ln>
        </p:spPr>
        <p:txBody>
          <a:bodyPr spcFirstLastPara="1" wrap="square" lIns="91425" tIns="45700" rIns="91425" bIns="45700" anchor="t" anchorCtr="0">
            <a:noAutofit/>
          </a:bodyPr>
          <a:lstStyle/>
          <a:p>
            <a:pPr marL="0" lvl="0" indent="0" algn="l" rtl="0">
              <a:spcBef>
                <a:spcPts val="750"/>
              </a:spcBef>
              <a:spcAft>
                <a:spcPts val="0"/>
              </a:spcAft>
              <a:buClr>
                <a:srgbClr val="3F3F3F"/>
              </a:buClr>
              <a:buSzPts val="1000"/>
              <a:buFont typeface="Calibri"/>
              <a:buNone/>
            </a:pPr>
            <a:r>
              <a:rPr lang="en-US" sz="900"/>
              <a:t>N</a:t>
            </a:r>
            <a:r>
              <a:rPr lang="en-US" b="1"/>
              <a:t>on-invasive measurement: The use of NIR spectroscopy sensor provides a non-invasive way of measuring glucose levels in the blood, which can increase patient compliance and reduce the risk of infection.</a:t>
            </a:r>
            <a:endParaRPr b="1"/>
          </a:p>
          <a:p>
            <a:pPr marL="0" lvl="0" indent="0" algn="l" rtl="0">
              <a:spcBef>
                <a:spcPts val="750"/>
              </a:spcBef>
              <a:spcAft>
                <a:spcPts val="0"/>
              </a:spcAft>
              <a:buClr>
                <a:schemeClr val="dk1"/>
              </a:buClr>
              <a:buSzPts val="1100"/>
              <a:buFont typeface="Arial"/>
              <a:buNone/>
            </a:pPr>
            <a:r>
              <a:rPr lang="en-US" b="1"/>
              <a:t>Accurate measurement: The integration of ML algorithms can enhance the accuracy of the glucose level measurement and improve the precision of the recommendations.</a:t>
            </a:r>
            <a:endParaRPr b="1"/>
          </a:p>
          <a:p>
            <a:pPr marL="0" lvl="0" indent="0" algn="l" rtl="0">
              <a:spcBef>
                <a:spcPts val="750"/>
              </a:spcBef>
              <a:spcAft>
                <a:spcPts val="0"/>
              </a:spcAft>
              <a:buClr>
                <a:schemeClr val="dk1"/>
              </a:buClr>
              <a:buSzPts val="1100"/>
              <a:buFont typeface="Arial"/>
              <a:buNone/>
            </a:pPr>
            <a:r>
              <a:rPr lang="en-US" b="1"/>
              <a:t>Personalized diet plans: The use of ML algorithms can also enable the prototype to recommend personalized diet plans for individuals based on their glucose level measurements.</a:t>
            </a:r>
            <a:endParaRPr b="1"/>
          </a:p>
          <a:p>
            <a:pPr marL="0" lvl="0" indent="0" algn="l" rtl="0">
              <a:spcBef>
                <a:spcPts val="750"/>
              </a:spcBef>
              <a:spcAft>
                <a:spcPts val="0"/>
              </a:spcAft>
              <a:buClr>
                <a:schemeClr val="dk1"/>
              </a:buClr>
              <a:buSzPts val="1100"/>
              <a:buFont typeface="Arial"/>
              <a:buNone/>
            </a:pPr>
            <a:r>
              <a:rPr lang="en-US" b="1"/>
              <a:t>Remote monitoring: The use of the Blynk app can allow for remote monitoring of glucose levels and diet plans, enabling individuals to manage their health and wellness more effectively.</a:t>
            </a:r>
            <a:endParaRPr b="1"/>
          </a:p>
          <a:p>
            <a:pPr marL="0" lvl="0" indent="0" algn="l" rtl="0">
              <a:spcBef>
                <a:spcPts val="750"/>
              </a:spcBef>
              <a:spcAft>
                <a:spcPts val="0"/>
              </a:spcAft>
              <a:buClr>
                <a:srgbClr val="3F3F3F"/>
              </a:buClr>
              <a:buSzPts val="1000"/>
              <a:buFont typeface="Calibri"/>
              <a:buNone/>
            </a:pPr>
            <a:endParaRPr/>
          </a:p>
        </p:txBody>
      </p:sp>
      <p:sp>
        <p:nvSpPr>
          <p:cNvPr id="719" name="Google Shape;719;p5"/>
          <p:cNvSpPr txBox="1">
            <a:spLocks noGrp="1"/>
          </p:cNvSpPr>
          <p:nvPr>
            <p:ph type="body" idx="6"/>
          </p:nvPr>
        </p:nvSpPr>
        <p:spPr>
          <a:xfrm>
            <a:off x="4533750" y="2786397"/>
            <a:ext cx="4184100" cy="1972500"/>
          </a:xfrm>
          <a:prstGeom prst="rect">
            <a:avLst/>
          </a:prstGeom>
          <a:noFill/>
          <a:ln>
            <a:noFill/>
          </a:ln>
        </p:spPr>
        <p:txBody>
          <a:bodyPr spcFirstLastPara="1" wrap="square" lIns="91425" tIns="45700" rIns="91425" bIns="45700" anchor="t" anchorCtr="0">
            <a:noAutofit/>
          </a:bodyPr>
          <a:lstStyle/>
          <a:p>
            <a:pPr marL="171446" lvl="0" indent="-107946" algn="l" rtl="0">
              <a:lnSpc>
                <a:spcPct val="90000"/>
              </a:lnSpc>
              <a:spcBef>
                <a:spcPts val="0"/>
              </a:spcBef>
              <a:spcAft>
                <a:spcPts val="0"/>
              </a:spcAft>
              <a:buClr>
                <a:schemeClr val="dk1"/>
              </a:buClr>
              <a:buSzPts val="1100"/>
              <a:buFont typeface="Arial"/>
              <a:buNone/>
            </a:pPr>
            <a:r>
              <a:rPr lang="en-US" b="1"/>
              <a:t>   Accessibility: The cost and availability of the prototype may limit its accessibility to individuals who need it the most, particularly in low-income or underserved communities.As the product is still in prototype stage so the price is more as the sensors used are multipurpose in nature but when it will be manufactured in bulk the price will reduce significantly and it will also be integrated in chips for specific purpose.</a:t>
            </a:r>
            <a:endParaRPr b="1"/>
          </a:p>
          <a:p>
            <a:pPr marL="171446" lvl="0" indent="-107946" algn="l" rtl="0">
              <a:lnSpc>
                <a:spcPct val="90000"/>
              </a:lnSpc>
              <a:spcBef>
                <a:spcPts val="0"/>
              </a:spcBef>
              <a:spcAft>
                <a:spcPts val="0"/>
              </a:spcAft>
              <a:buClr>
                <a:schemeClr val="dk1"/>
              </a:buClr>
              <a:buSzPts val="1100"/>
              <a:buFont typeface="Arial"/>
              <a:buNone/>
            </a:pPr>
            <a:endParaRPr b="1"/>
          </a:p>
          <a:p>
            <a:pPr marL="171446" lvl="0" indent="-107946" algn="l" rtl="0">
              <a:lnSpc>
                <a:spcPct val="90000"/>
              </a:lnSpc>
              <a:spcBef>
                <a:spcPts val="0"/>
              </a:spcBef>
              <a:spcAft>
                <a:spcPts val="0"/>
              </a:spcAft>
              <a:buClr>
                <a:schemeClr val="dk1"/>
              </a:buClr>
              <a:buSzPts val="1100"/>
              <a:buFont typeface="Arial"/>
              <a:buNone/>
            </a:pPr>
            <a:r>
              <a:rPr lang="en-US" b="1"/>
              <a:t>   Regulatory approval: The prototype may require regulatory approval before it can be used in clinical settings, which can be a time-consuming and expensive process.</a:t>
            </a:r>
            <a:endParaRPr b="1"/>
          </a:p>
          <a:p>
            <a:pPr marL="171446" lvl="0" indent="-107946" algn="l" rtl="0">
              <a:lnSpc>
                <a:spcPct val="90000"/>
              </a:lnSpc>
              <a:spcBef>
                <a:spcPts val="0"/>
              </a:spcBef>
              <a:spcAft>
                <a:spcPts val="0"/>
              </a:spcAft>
              <a:buClr>
                <a:srgbClr val="3F3F3F"/>
              </a:buClr>
              <a:buSzPts val="1000"/>
              <a:buFont typeface="Calibri"/>
              <a:buNone/>
            </a:pPr>
            <a:endParaRPr/>
          </a:p>
        </p:txBody>
      </p:sp>
      <p:sp>
        <p:nvSpPr>
          <p:cNvPr id="720" name="Google Shape;720;p5"/>
          <p:cNvSpPr>
            <a:spLocks noGrp="1"/>
          </p:cNvSpPr>
          <p:nvPr>
            <p:ph type="body" idx="7"/>
          </p:nvPr>
        </p:nvSpPr>
        <p:spPr>
          <a:xfrm>
            <a:off x="419375" y="2464725"/>
            <a:ext cx="2742600" cy="213900"/>
          </a:xfrm>
          <a:prstGeom prst="parallelogram">
            <a:avLst>
              <a:gd name="adj" fmla="val 25000"/>
            </a:avLst>
          </a:prstGeom>
          <a:solidFill>
            <a:srgbClr val="595959"/>
          </a:solidFill>
          <a:ln>
            <a:noFill/>
          </a:ln>
        </p:spPr>
        <p:txBody>
          <a:bodyPr spcFirstLastPara="1" wrap="square" lIns="91425" tIns="45700" rIns="91425" bIns="45700" anchor="ctr" anchorCtr="0">
            <a:normAutofit fontScale="62500" lnSpcReduction="20000"/>
          </a:bodyPr>
          <a:lstStyle/>
          <a:p>
            <a:pPr marL="0" lvl="0" indent="0" algn="ctr" rtl="0">
              <a:lnSpc>
                <a:spcPct val="90000"/>
              </a:lnSpc>
              <a:spcBef>
                <a:spcPts val="0"/>
              </a:spcBef>
              <a:spcAft>
                <a:spcPts val="0"/>
              </a:spcAft>
              <a:buClr>
                <a:schemeClr val="lt1"/>
              </a:buClr>
              <a:buSzPct val="100000"/>
              <a:buFont typeface="Arial"/>
              <a:buNone/>
            </a:pPr>
            <a:r>
              <a:rPr lang="en-US"/>
              <a:t>OPPORTUNITIES</a:t>
            </a:r>
            <a:endParaRPr/>
          </a:p>
        </p:txBody>
      </p:sp>
      <p:sp>
        <p:nvSpPr>
          <p:cNvPr id="721" name="Google Shape;721;p5"/>
          <p:cNvSpPr>
            <a:spLocks noGrp="1"/>
          </p:cNvSpPr>
          <p:nvPr>
            <p:ph type="body" idx="8"/>
          </p:nvPr>
        </p:nvSpPr>
        <p:spPr>
          <a:xfrm>
            <a:off x="4812346" y="2464800"/>
            <a:ext cx="2742600" cy="213900"/>
          </a:xfrm>
          <a:prstGeom prst="parallelogram">
            <a:avLst>
              <a:gd name="adj" fmla="val 25000"/>
            </a:avLst>
          </a:prstGeom>
          <a:solidFill>
            <a:srgbClr val="595959"/>
          </a:solidFill>
          <a:ln>
            <a:noFill/>
          </a:ln>
        </p:spPr>
        <p:txBody>
          <a:bodyPr spcFirstLastPara="1" wrap="square" lIns="91425" tIns="45700" rIns="91425" bIns="45700" anchor="ctr" anchorCtr="0">
            <a:normAutofit fontScale="62500" lnSpcReduction="20000"/>
          </a:bodyPr>
          <a:lstStyle/>
          <a:p>
            <a:pPr marL="0" lvl="0" indent="0" algn="ctr" rtl="0">
              <a:lnSpc>
                <a:spcPct val="90000"/>
              </a:lnSpc>
              <a:spcBef>
                <a:spcPts val="0"/>
              </a:spcBef>
              <a:spcAft>
                <a:spcPts val="0"/>
              </a:spcAft>
              <a:buClr>
                <a:schemeClr val="lt1"/>
              </a:buClr>
              <a:buSzPct val="100000"/>
              <a:buFont typeface="Arial"/>
              <a:buNone/>
            </a:pPr>
            <a:r>
              <a:rPr lang="en-US"/>
              <a:t>THREATS</a:t>
            </a:r>
            <a:endParaRPr/>
          </a:p>
        </p:txBody>
      </p:sp>
      <p:sp>
        <p:nvSpPr>
          <p:cNvPr id="722" name="Google Shape;722;p5"/>
          <p:cNvSpPr txBox="1">
            <a:spLocks noGrp="1"/>
          </p:cNvSpPr>
          <p:nvPr>
            <p:ph type="body" idx="9"/>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US"/>
              <a:t>4844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6"/>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US"/>
              <a:t>Implementation (1/2)</a:t>
            </a:r>
            <a:endParaRPr/>
          </a:p>
        </p:txBody>
      </p:sp>
      <p:sp>
        <p:nvSpPr>
          <p:cNvPr id="728" name="Google Shape;728;p6"/>
          <p:cNvSpPr txBox="1">
            <a:spLocks noGrp="1"/>
          </p:cNvSpPr>
          <p:nvPr>
            <p:ph type="body" idx="1"/>
          </p:nvPr>
        </p:nvSpPr>
        <p:spPr>
          <a:xfrm>
            <a:off x="304800" y="666750"/>
            <a:ext cx="8534400" cy="4191000"/>
          </a:xfrm>
          <a:prstGeom prst="rect">
            <a:avLst/>
          </a:prstGeom>
          <a:noFill/>
          <a:ln>
            <a:noFill/>
          </a:ln>
        </p:spPr>
        <p:txBody>
          <a:bodyPr spcFirstLastPara="1" wrap="square" lIns="68575" tIns="34275" rIns="68575" bIns="34275" anchor="t" anchorCtr="0">
            <a:normAutofit fontScale="77500" lnSpcReduction="20000"/>
          </a:bodyPr>
          <a:lstStyle/>
          <a:p>
            <a:pPr marL="0" lvl="0" indent="0" algn="just" rtl="0">
              <a:spcBef>
                <a:spcPts val="0"/>
              </a:spcBef>
              <a:spcAft>
                <a:spcPts val="0"/>
              </a:spcAft>
              <a:buClr>
                <a:schemeClr val="dk1"/>
              </a:buClr>
              <a:buSzPct val="73333"/>
              <a:buFont typeface="Arial"/>
              <a:buNone/>
            </a:pPr>
            <a:r>
              <a:rPr lang="en-US" sz="1500">
                <a:solidFill>
                  <a:schemeClr val="dk1"/>
                </a:solidFill>
                <a:latin typeface="Arial"/>
                <a:ea typeface="Arial"/>
                <a:cs typeface="Arial"/>
                <a:sym typeface="Arial"/>
              </a:rPr>
              <a:t> </a:t>
            </a:r>
            <a:r>
              <a:rPr lang="en-US" sz="2272">
                <a:solidFill>
                  <a:srgbClr val="3F3F3F"/>
                </a:solidFill>
                <a:latin typeface="Times New Roman"/>
                <a:ea typeface="Times New Roman"/>
                <a:cs typeface="Times New Roman"/>
                <a:sym typeface="Times New Roman"/>
              </a:rPr>
              <a:t>For on-body testing, the NIR glucose sensor is fixed over the wrist or at the tip of the finger. The workflow of the system in Arduino IDE states that the calibration value obtained from the sensor patch which is connected at one of the channels as its work range varies around 860nm(favourable range for measurement of data) is the first input data into the system from the low-cost microcontroller chip NodeMCU integrated with the esp32 built-in module to execute the calibration algorithm wirelessly via Wi-fi and accurately confirm the output readings. Then, output values are transferred to the Blynk server console setup through a gauge meter and which reads the signal output for the measurement in Volts. This is further processed by AI/ML technology resulting in the corresponding output in mg/dl per blood glucose level concentration. Finally, the numerical blood glucose result is displayed on the OLED screen and also maybe sent to the user’s smartphone. The patient wears the watch for approximately 10 h during the day, and the blood glucose fluctuation measured by the watch was recorded.</a:t>
            </a:r>
            <a:endParaRPr sz="2272">
              <a:solidFill>
                <a:srgbClr val="3F3F3F"/>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ct val="48406"/>
              <a:buFont typeface="Arial"/>
              <a:buNone/>
            </a:pPr>
            <a:r>
              <a:rPr lang="en-US" sz="2272">
                <a:solidFill>
                  <a:schemeClr val="dk1"/>
                </a:solidFill>
                <a:latin typeface="Times New Roman"/>
                <a:ea typeface="Times New Roman"/>
                <a:cs typeface="Times New Roman"/>
                <a:sym typeface="Times New Roman"/>
              </a:rPr>
              <a:t>•</a:t>
            </a:r>
            <a:r>
              <a:rPr lang="en-US" sz="2272">
                <a:solidFill>
                  <a:srgbClr val="3F3F3F"/>
                </a:solidFill>
                <a:latin typeface="Times New Roman"/>
                <a:ea typeface="Times New Roman"/>
                <a:cs typeface="Times New Roman"/>
                <a:sym typeface="Times New Roman"/>
              </a:rPr>
              <a:t>The blood glucose levels measured by the watch, especially the peaks, accurately reflect the trend of the patient’s true blood glucose levels. </a:t>
            </a:r>
            <a:endParaRPr sz="2272">
              <a:solidFill>
                <a:srgbClr val="3F3F3F"/>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ct val="48406"/>
              <a:buFont typeface="Arial"/>
              <a:buNone/>
            </a:pPr>
            <a:r>
              <a:rPr lang="en-US" sz="2272">
                <a:solidFill>
                  <a:schemeClr val="dk1"/>
                </a:solidFill>
                <a:latin typeface="Times New Roman"/>
                <a:ea typeface="Times New Roman"/>
                <a:cs typeface="Times New Roman"/>
                <a:sym typeface="Times New Roman"/>
              </a:rPr>
              <a:t>•</a:t>
            </a:r>
            <a:r>
              <a:rPr lang="en-US" sz="2272">
                <a:solidFill>
                  <a:srgbClr val="3F3F3F"/>
                </a:solidFill>
                <a:latin typeface="Times New Roman"/>
                <a:ea typeface="Times New Roman"/>
                <a:cs typeface="Times New Roman"/>
                <a:sym typeface="Times New Roman"/>
              </a:rPr>
              <a:t>To evaluate the accuracy of glucose measurements by the watch with a Beer-lambert law and the Clarke error grid was plotted using the measurement results.</a:t>
            </a:r>
            <a:endParaRPr sz="2272">
              <a:solidFill>
                <a:srgbClr val="3F3F3F"/>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ct val="48406"/>
              <a:buFont typeface="Arial"/>
              <a:buNone/>
            </a:pPr>
            <a:r>
              <a:rPr lang="en-US" sz="2272">
                <a:solidFill>
                  <a:schemeClr val="dk1"/>
                </a:solidFill>
                <a:latin typeface="Times New Roman"/>
                <a:ea typeface="Times New Roman"/>
                <a:cs typeface="Times New Roman"/>
                <a:sym typeface="Times New Roman"/>
              </a:rPr>
              <a:t>•</a:t>
            </a:r>
            <a:r>
              <a:rPr lang="en-US" sz="2272">
                <a:solidFill>
                  <a:srgbClr val="3F3F3F"/>
                </a:solidFill>
                <a:latin typeface="Times New Roman"/>
                <a:ea typeface="Times New Roman"/>
                <a:cs typeface="Times New Roman"/>
                <a:sym typeface="Times New Roman"/>
              </a:rPr>
              <a:t>To verify that daily body motions do not impair the sensing performance of the watch, we compared the measurement results from two watches, one worn on a static arm and the other on a moving arm.</a:t>
            </a:r>
            <a:endParaRPr sz="2272">
              <a:solidFill>
                <a:srgbClr val="3F3F3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ct val="81682"/>
              <a:buFont typeface="Arial"/>
              <a:buNone/>
            </a:pPr>
            <a:endParaRPr sz="1346">
              <a:solidFill>
                <a:schemeClr val="dk1"/>
              </a:solidFill>
              <a:latin typeface="Times New Roman"/>
              <a:ea typeface="Times New Roman"/>
              <a:cs typeface="Times New Roman"/>
              <a:sym typeface="Times New Roman"/>
            </a:endParaRPr>
          </a:p>
          <a:p>
            <a:pPr marL="171446" lvl="0" indent="-57146" algn="l" rtl="0">
              <a:lnSpc>
                <a:spcPct val="90000"/>
              </a:lnSpc>
              <a:spcBef>
                <a:spcPts val="0"/>
              </a:spcBef>
              <a:spcAft>
                <a:spcPts val="0"/>
              </a:spcAft>
              <a:buClr>
                <a:srgbClr val="3F3F3F"/>
              </a:buClr>
              <a:buSzPct val="120000"/>
              <a:buFont typeface="Calibri"/>
              <a:buNone/>
            </a:pPr>
            <a:endParaRPr sz="1500">
              <a:solidFill>
                <a:schemeClr val="dk1"/>
              </a:solidFill>
              <a:latin typeface="Arial"/>
              <a:ea typeface="Arial"/>
              <a:cs typeface="Arial"/>
              <a:sym typeface="Arial"/>
            </a:endParaRPr>
          </a:p>
        </p:txBody>
      </p:sp>
      <p:sp>
        <p:nvSpPr>
          <p:cNvPr id="729" name="Google Shape;729;p6"/>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US"/>
              <a:t>4844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7"/>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US"/>
              <a:t>Implementation (2/2)</a:t>
            </a:r>
            <a:endParaRPr/>
          </a:p>
        </p:txBody>
      </p:sp>
      <p:sp>
        <p:nvSpPr>
          <p:cNvPr id="735" name="Google Shape;735;p7"/>
          <p:cNvSpPr txBox="1">
            <a:spLocks noGrp="1"/>
          </p:cNvSpPr>
          <p:nvPr>
            <p:ph type="body" idx="1"/>
          </p:nvPr>
        </p:nvSpPr>
        <p:spPr>
          <a:xfrm>
            <a:off x="304800" y="666750"/>
            <a:ext cx="8534400" cy="4191000"/>
          </a:xfrm>
          <a:prstGeom prst="rect">
            <a:avLst/>
          </a:prstGeom>
          <a:noFill/>
          <a:ln>
            <a:noFill/>
          </a:ln>
        </p:spPr>
        <p:txBody>
          <a:bodyPr spcFirstLastPara="1" wrap="square" lIns="68575" tIns="34275" rIns="68575" bIns="34275" anchor="t" anchorCtr="0">
            <a:normAutofit fontScale="25000" lnSpcReduction="20000"/>
          </a:bodyPr>
          <a:lstStyle/>
          <a:p>
            <a:pPr marL="171446" lvl="0" indent="-57146" algn="l" rtl="0">
              <a:lnSpc>
                <a:spcPct val="90000"/>
              </a:lnSpc>
              <a:spcBef>
                <a:spcPts val="0"/>
              </a:spcBef>
              <a:spcAft>
                <a:spcPts val="0"/>
              </a:spcAft>
              <a:buClr>
                <a:schemeClr val="dk1"/>
              </a:buClr>
              <a:buSzPts val="275"/>
              <a:buFont typeface="Arial"/>
              <a:buNone/>
            </a:pPr>
            <a:r>
              <a:rPr lang="en-US" sz="6773" b="1" u="sng">
                <a:latin typeface="Times New Roman"/>
                <a:ea typeface="Times New Roman"/>
                <a:cs typeface="Times New Roman"/>
                <a:sym typeface="Times New Roman"/>
              </a:rPr>
              <a:t>Spectroscopy</a:t>
            </a:r>
            <a:r>
              <a:rPr lang="en-US" sz="6773">
                <a:latin typeface="Times New Roman"/>
                <a:ea typeface="Times New Roman"/>
                <a:cs typeface="Times New Roman"/>
                <a:sym typeface="Times New Roman"/>
              </a:rPr>
              <a:t>: Spectroscopy is classified according to the wavelengths of the electromagnetic spectrum, such as IR-spectroscopy, UV spectroscopy, and so on.In the proposed model, we used NIR spectroscopy.</a:t>
            </a:r>
            <a:endParaRPr sz="6773">
              <a:latin typeface="Times New Roman"/>
              <a:ea typeface="Times New Roman"/>
              <a:cs typeface="Times New Roman"/>
              <a:sym typeface="Times New Roman"/>
            </a:endParaRPr>
          </a:p>
          <a:p>
            <a:pPr marL="171446" lvl="0" indent="-57146" algn="l" rtl="0">
              <a:lnSpc>
                <a:spcPct val="90000"/>
              </a:lnSpc>
              <a:spcBef>
                <a:spcPts val="0"/>
              </a:spcBef>
              <a:spcAft>
                <a:spcPts val="0"/>
              </a:spcAft>
              <a:buClr>
                <a:schemeClr val="dk1"/>
              </a:buClr>
              <a:buSzPts val="275"/>
              <a:buFont typeface="Arial"/>
              <a:buNone/>
            </a:pPr>
            <a:r>
              <a:rPr lang="en-US" sz="6773" b="1" u="sng">
                <a:latin typeface="Times New Roman"/>
                <a:ea typeface="Times New Roman"/>
                <a:cs typeface="Times New Roman"/>
                <a:sym typeface="Times New Roman"/>
              </a:rPr>
              <a:t>NIR Spectroscopy</a:t>
            </a:r>
            <a:r>
              <a:rPr lang="en-US" sz="6773">
                <a:latin typeface="Times New Roman"/>
                <a:ea typeface="Times New Roman"/>
                <a:cs typeface="Times New Roman"/>
                <a:sym typeface="Times New Roman"/>
              </a:rPr>
              <a:t>:The concept of near infrared (NIR) spectroscopy is based on the absorption of electromagnetic radiation (EM) at wavelengths ranging from 780 to 2,500 nm. During light interaction with the sample, a detector measures its transmittance and absorbance. NIR spectroscopy is interested in both electronic and</a:t>
            </a:r>
            <a:endParaRPr sz="6773">
              <a:latin typeface="Times New Roman"/>
              <a:ea typeface="Times New Roman"/>
              <a:cs typeface="Times New Roman"/>
              <a:sym typeface="Times New Roman"/>
            </a:endParaRPr>
          </a:p>
          <a:p>
            <a:pPr marL="171446" lvl="0" indent="-57146" algn="l" rtl="0">
              <a:lnSpc>
                <a:spcPct val="90000"/>
              </a:lnSpc>
              <a:spcBef>
                <a:spcPts val="0"/>
              </a:spcBef>
              <a:spcAft>
                <a:spcPts val="0"/>
              </a:spcAft>
              <a:buClr>
                <a:schemeClr val="dk1"/>
              </a:buClr>
              <a:buSzPts val="275"/>
              <a:buFont typeface="Arial"/>
              <a:buNone/>
            </a:pPr>
            <a:r>
              <a:rPr lang="en-US" sz="6773">
                <a:latin typeface="Times New Roman"/>
                <a:ea typeface="Times New Roman"/>
                <a:cs typeface="Times New Roman"/>
                <a:sym typeface="Times New Roman"/>
              </a:rPr>
              <a:t>vibrational transitions and determines the date by analysing variations in reflected signal intensity. A NIR spectrophotometer measures light scattered off and through sample materials, enabling quick and accurate evaluation of their properties.</a:t>
            </a:r>
            <a:endParaRPr sz="6773">
              <a:latin typeface="Times New Roman"/>
              <a:ea typeface="Times New Roman"/>
              <a:cs typeface="Times New Roman"/>
              <a:sym typeface="Times New Roman"/>
            </a:endParaRPr>
          </a:p>
          <a:p>
            <a:pPr marL="171446" lvl="0" indent="-57146" algn="l" rtl="0">
              <a:lnSpc>
                <a:spcPct val="90000"/>
              </a:lnSpc>
              <a:spcBef>
                <a:spcPts val="0"/>
              </a:spcBef>
              <a:spcAft>
                <a:spcPts val="0"/>
              </a:spcAft>
              <a:buClr>
                <a:schemeClr val="dk1"/>
              </a:buClr>
              <a:buSzPts val="275"/>
              <a:buFont typeface="Arial"/>
              <a:buNone/>
            </a:pPr>
            <a:r>
              <a:rPr lang="en-US" sz="6773" b="1" u="sng">
                <a:latin typeface="Times New Roman"/>
                <a:ea typeface="Times New Roman"/>
                <a:cs typeface="Times New Roman"/>
                <a:sym typeface="Times New Roman"/>
              </a:rPr>
              <a:t>Versatility of NIR Spectroscopy</a:t>
            </a:r>
            <a:r>
              <a:rPr lang="en-US" sz="6773" u="sng">
                <a:latin typeface="Times New Roman"/>
                <a:ea typeface="Times New Roman"/>
                <a:cs typeface="Times New Roman"/>
                <a:sym typeface="Times New Roman"/>
              </a:rPr>
              <a:t>: </a:t>
            </a:r>
            <a:r>
              <a:rPr lang="en-US" sz="6773">
                <a:latin typeface="Times New Roman"/>
                <a:ea typeface="Times New Roman"/>
                <a:cs typeface="Times New Roman"/>
                <a:sym typeface="Times New Roman"/>
              </a:rPr>
              <a:t>In many ways, NIR spectroscopy is extremely versatile. First and foremost, it is extremely versatile in its applications. NIR spectroscopy can be used in a laboratory, a factory, a hospital, a field, and a field laboratory.</a:t>
            </a:r>
            <a:endParaRPr sz="6773">
              <a:latin typeface="Times New Roman"/>
              <a:ea typeface="Times New Roman"/>
              <a:cs typeface="Times New Roman"/>
              <a:sym typeface="Times New Roman"/>
            </a:endParaRPr>
          </a:p>
          <a:p>
            <a:pPr marL="171446" lvl="0" indent="-57146" algn="l" rtl="0">
              <a:lnSpc>
                <a:spcPct val="90000"/>
              </a:lnSpc>
              <a:spcBef>
                <a:spcPts val="0"/>
              </a:spcBef>
              <a:spcAft>
                <a:spcPts val="0"/>
              </a:spcAft>
              <a:buClr>
                <a:schemeClr val="dk1"/>
              </a:buClr>
              <a:buSzPts val="275"/>
              <a:buFont typeface="Arial"/>
              <a:buNone/>
            </a:pPr>
            <a:r>
              <a:rPr lang="en-US" sz="6773" b="1" u="sng">
                <a:latin typeface="Times New Roman"/>
                <a:ea typeface="Times New Roman"/>
                <a:cs typeface="Times New Roman"/>
                <a:sym typeface="Times New Roman"/>
              </a:rPr>
              <a:t>REGRESSION:</a:t>
            </a:r>
            <a:endParaRPr sz="6773" b="1" u="sng">
              <a:latin typeface="Times New Roman"/>
              <a:ea typeface="Times New Roman"/>
              <a:cs typeface="Times New Roman"/>
              <a:sym typeface="Times New Roman"/>
            </a:endParaRPr>
          </a:p>
          <a:p>
            <a:pPr marL="171446" lvl="0" indent="-57146" algn="l" rtl="0">
              <a:lnSpc>
                <a:spcPct val="90000"/>
              </a:lnSpc>
              <a:spcBef>
                <a:spcPts val="0"/>
              </a:spcBef>
              <a:spcAft>
                <a:spcPts val="0"/>
              </a:spcAft>
              <a:buClr>
                <a:schemeClr val="dk1"/>
              </a:buClr>
              <a:buSzPts val="275"/>
              <a:buFont typeface="Arial"/>
              <a:buNone/>
            </a:pPr>
            <a:r>
              <a:rPr lang="en-US" sz="6773">
                <a:latin typeface="Times New Roman"/>
                <a:ea typeface="Times New Roman"/>
                <a:cs typeface="Times New Roman"/>
                <a:sym typeface="Times New Roman"/>
              </a:rPr>
              <a:t>Regression is a statistical method used to investigate and examine the nature and strength of the relationship between one variable (usually denoted by Y).</a:t>
            </a:r>
            <a:endParaRPr sz="6773">
              <a:latin typeface="Times New Roman"/>
              <a:ea typeface="Times New Roman"/>
              <a:cs typeface="Times New Roman"/>
              <a:sym typeface="Times New Roman"/>
            </a:endParaRPr>
          </a:p>
          <a:p>
            <a:pPr marL="171446" lvl="0" indent="-57146" algn="l" rtl="0">
              <a:lnSpc>
                <a:spcPct val="90000"/>
              </a:lnSpc>
              <a:spcBef>
                <a:spcPts val="0"/>
              </a:spcBef>
              <a:spcAft>
                <a:spcPts val="0"/>
              </a:spcAft>
              <a:buClr>
                <a:schemeClr val="dk1"/>
              </a:buClr>
              <a:buSzPts val="275"/>
              <a:buFont typeface="Arial"/>
              <a:buNone/>
            </a:pPr>
            <a:r>
              <a:rPr lang="en-US" sz="6773">
                <a:latin typeface="Times New Roman"/>
                <a:ea typeface="Times New Roman"/>
                <a:cs typeface="Times New Roman"/>
                <a:sym typeface="Times New Roman"/>
              </a:rPr>
              <a:t>Quadratic regression which allows simulation of a relationship between two sets of independent variables and used to determine which parabola equation is most conducive to fitting a set of data.</a:t>
            </a:r>
            <a:endParaRPr sz="6773">
              <a:latin typeface="Times New Roman"/>
              <a:ea typeface="Times New Roman"/>
              <a:cs typeface="Times New Roman"/>
              <a:sym typeface="Times New Roman"/>
            </a:endParaRPr>
          </a:p>
          <a:p>
            <a:pPr marL="171446" lvl="0" indent="-57146" algn="l" rtl="0">
              <a:lnSpc>
                <a:spcPct val="90000"/>
              </a:lnSpc>
              <a:spcBef>
                <a:spcPts val="0"/>
              </a:spcBef>
              <a:spcAft>
                <a:spcPts val="0"/>
              </a:spcAft>
              <a:buClr>
                <a:schemeClr val="dk1"/>
              </a:buClr>
              <a:buSzPts val="275"/>
              <a:buFont typeface="Arial"/>
              <a:buNone/>
            </a:pPr>
            <a:endParaRPr sz="6773">
              <a:latin typeface="Times New Roman"/>
              <a:ea typeface="Times New Roman"/>
              <a:cs typeface="Times New Roman"/>
              <a:sym typeface="Times New Roman"/>
            </a:endParaRPr>
          </a:p>
          <a:p>
            <a:pPr marL="171446" lvl="0" indent="-57146" algn="l" rtl="0">
              <a:lnSpc>
                <a:spcPct val="90000"/>
              </a:lnSpc>
              <a:spcBef>
                <a:spcPts val="0"/>
              </a:spcBef>
              <a:spcAft>
                <a:spcPts val="0"/>
              </a:spcAft>
              <a:buClr>
                <a:schemeClr val="dk1"/>
              </a:buClr>
              <a:buSzPts val="275"/>
              <a:buFont typeface="Arial"/>
              <a:buNone/>
            </a:pPr>
            <a:r>
              <a:rPr lang="en-US" sz="6773" b="1" u="sng">
                <a:latin typeface="Times New Roman"/>
                <a:ea typeface="Times New Roman"/>
                <a:cs typeface="Times New Roman"/>
                <a:sym typeface="Times New Roman"/>
              </a:rPr>
              <a:t>The general form of a quadratic equation is y=a*x2+b*x+c, where a=0.</a:t>
            </a:r>
            <a:endParaRPr sz="6773" b="1" u="sng">
              <a:latin typeface="Times New Roman"/>
              <a:ea typeface="Times New Roman"/>
              <a:cs typeface="Times New Roman"/>
              <a:sym typeface="Times New Roman"/>
            </a:endParaRPr>
          </a:p>
          <a:p>
            <a:pPr marL="171446" lvl="0" indent="-57146" algn="l" rtl="0">
              <a:lnSpc>
                <a:spcPct val="90000"/>
              </a:lnSpc>
              <a:spcBef>
                <a:spcPts val="0"/>
              </a:spcBef>
              <a:spcAft>
                <a:spcPts val="0"/>
              </a:spcAft>
              <a:buClr>
                <a:schemeClr val="dk1"/>
              </a:buClr>
              <a:buSzPts val="275"/>
              <a:buFont typeface="Arial"/>
              <a:buNone/>
            </a:pPr>
            <a:r>
              <a:rPr lang="en-US" sz="6773" b="1" u="sng">
                <a:latin typeface="Times New Roman"/>
                <a:ea typeface="Times New Roman"/>
                <a:cs typeface="Times New Roman"/>
                <a:sym typeface="Times New Roman"/>
              </a:rPr>
              <a:t>The R2 model is another name for it</a:t>
            </a:r>
            <a:endParaRPr sz="6773" b="1" u="sng">
              <a:latin typeface="Times New Roman"/>
              <a:ea typeface="Times New Roman"/>
              <a:cs typeface="Times New Roman"/>
              <a:sym typeface="Times New Roman"/>
            </a:endParaRPr>
          </a:p>
          <a:p>
            <a:pPr marL="171446" lvl="0" indent="-57146" algn="l" rtl="0">
              <a:lnSpc>
                <a:spcPct val="90000"/>
              </a:lnSpc>
              <a:spcBef>
                <a:spcPts val="0"/>
              </a:spcBef>
              <a:spcAft>
                <a:spcPts val="0"/>
              </a:spcAft>
              <a:buClr>
                <a:schemeClr val="dk1"/>
              </a:buClr>
              <a:buSzPts val="275"/>
              <a:buFont typeface="Arial"/>
              <a:buNone/>
            </a:pPr>
            <a:endParaRPr sz="6773">
              <a:latin typeface="Times New Roman"/>
              <a:ea typeface="Times New Roman"/>
              <a:cs typeface="Times New Roman"/>
              <a:sym typeface="Times New Roman"/>
            </a:endParaRPr>
          </a:p>
          <a:p>
            <a:pPr marL="171446" lvl="0" indent="-57146" algn="l" rtl="0">
              <a:lnSpc>
                <a:spcPct val="90000"/>
              </a:lnSpc>
              <a:spcBef>
                <a:spcPts val="0"/>
              </a:spcBef>
              <a:spcAft>
                <a:spcPts val="0"/>
              </a:spcAft>
              <a:buClr>
                <a:schemeClr val="dk1"/>
              </a:buClr>
              <a:buSzPct val="61111"/>
              <a:buFont typeface="Arial"/>
              <a:buNone/>
            </a:pPr>
            <a:endParaRPr/>
          </a:p>
          <a:p>
            <a:pPr marL="171446" lvl="0" indent="-57146" algn="l" rtl="0">
              <a:lnSpc>
                <a:spcPct val="90000"/>
              </a:lnSpc>
              <a:spcBef>
                <a:spcPts val="0"/>
              </a:spcBef>
              <a:spcAft>
                <a:spcPts val="0"/>
              </a:spcAft>
              <a:buClr>
                <a:schemeClr val="dk1"/>
              </a:buClr>
              <a:buSzPct val="61111"/>
              <a:buFont typeface="Arial"/>
              <a:buNone/>
            </a:pPr>
            <a:endParaRPr/>
          </a:p>
          <a:p>
            <a:pPr marL="171446" lvl="0" indent="-57146" algn="l" rtl="0">
              <a:lnSpc>
                <a:spcPct val="90000"/>
              </a:lnSpc>
              <a:spcBef>
                <a:spcPts val="0"/>
              </a:spcBef>
              <a:spcAft>
                <a:spcPts val="0"/>
              </a:spcAft>
              <a:buClr>
                <a:schemeClr val="dk1"/>
              </a:buClr>
              <a:buSzPct val="61111"/>
              <a:buFont typeface="Arial"/>
              <a:buNone/>
            </a:pPr>
            <a:endParaRPr/>
          </a:p>
          <a:p>
            <a:pPr marL="171446" lvl="0" indent="-57146" algn="l" rtl="0">
              <a:lnSpc>
                <a:spcPct val="90000"/>
              </a:lnSpc>
              <a:spcBef>
                <a:spcPts val="0"/>
              </a:spcBef>
              <a:spcAft>
                <a:spcPts val="0"/>
              </a:spcAft>
              <a:buClr>
                <a:srgbClr val="3F3F3F"/>
              </a:buClr>
              <a:buSzPct val="100000"/>
              <a:buFont typeface="Calibri"/>
              <a:buNone/>
            </a:pPr>
            <a:endParaRPr/>
          </a:p>
        </p:txBody>
      </p:sp>
      <p:sp>
        <p:nvSpPr>
          <p:cNvPr id="736" name="Google Shape;736;p7"/>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US"/>
              <a:t>4844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8"/>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US"/>
              <a:t>Testing / Analysis (1/2)</a:t>
            </a:r>
            <a:endParaRPr/>
          </a:p>
        </p:txBody>
      </p:sp>
      <p:sp>
        <p:nvSpPr>
          <p:cNvPr id="742" name="Google Shape;742;p8"/>
          <p:cNvSpPr txBox="1">
            <a:spLocks noGrp="1"/>
          </p:cNvSpPr>
          <p:nvPr>
            <p:ph type="body" idx="1"/>
          </p:nvPr>
        </p:nvSpPr>
        <p:spPr>
          <a:xfrm>
            <a:off x="304800" y="666750"/>
            <a:ext cx="8534400" cy="3388500"/>
          </a:xfrm>
          <a:prstGeom prst="rect">
            <a:avLst/>
          </a:prstGeom>
          <a:noFill/>
          <a:ln>
            <a:noFill/>
          </a:ln>
        </p:spPr>
        <p:txBody>
          <a:bodyPr spcFirstLastPara="1" wrap="square" lIns="68575" tIns="34275" rIns="68575" bIns="34275" anchor="t" anchorCtr="0">
            <a:normAutofit/>
          </a:bodyPr>
          <a:lstStyle/>
          <a:p>
            <a:pPr marL="171446" lvl="0" indent="-57146" algn="l" rtl="0">
              <a:lnSpc>
                <a:spcPct val="90000"/>
              </a:lnSpc>
              <a:spcBef>
                <a:spcPts val="0"/>
              </a:spcBef>
              <a:spcAft>
                <a:spcPts val="0"/>
              </a:spcAft>
              <a:buClr>
                <a:srgbClr val="3F3F3F"/>
              </a:buClr>
              <a:buSzPts val="1800"/>
              <a:buFont typeface="Calibri"/>
              <a:buNone/>
            </a:pPr>
            <a:endParaRPr/>
          </a:p>
        </p:txBody>
      </p:sp>
      <p:sp>
        <p:nvSpPr>
          <p:cNvPr id="743" name="Google Shape;743;p8"/>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US"/>
              <a:t>4844</a:t>
            </a:r>
            <a:endParaRPr/>
          </a:p>
        </p:txBody>
      </p:sp>
      <p:pic>
        <p:nvPicPr>
          <p:cNvPr id="744" name="Google Shape;744;p8"/>
          <p:cNvPicPr preferRelativeResize="0"/>
          <p:nvPr/>
        </p:nvPicPr>
        <p:blipFill>
          <a:blip r:embed="rId3">
            <a:alphaModFix/>
          </a:blip>
          <a:stretch>
            <a:fillRect/>
          </a:stretch>
        </p:blipFill>
        <p:spPr>
          <a:xfrm>
            <a:off x="377871" y="666750"/>
            <a:ext cx="4086150" cy="3278375"/>
          </a:xfrm>
          <a:prstGeom prst="rect">
            <a:avLst/>
          </a:prstGeom>
          <a:noFill/>
          <a:ln>
            <a:noFill/>
          </a:ln>
        </p:spPr>
      </p:pic>
      <p:pic>
        <p:nvPicPr>
          <p:cNvPr id="745" name="Google Shape;745;p8"/>
          <p:cNvPicPr preferRelativeResize="0"/>
          <p:nvPr/>
        </p:nvPicPr>
        <p:blipFill>
          <a:blip r:embed="rId4">
            <a:alphaModFix/>
          </a:blip>
          <a:stretch>
            <a:fillRect/>
          </a:stretch>
        </p:blipFill>
        <p:spPr>
          <a:xfrm>
            <a:off x="4491175" y="718500"/>
            <a:ext cx="4348024" cy="3226625"/>
          </a:xfrm>
          <a:prstGeom prst="rect">
            <a:avLst/>
          </a:prstGeom>
          <a:noFill/>
          <a:ln>
            <a:noFill/>
          </a:ln>
        </p:spPr>
      </p:pic>
      <p:sp>
        <p:nvSpPr>
          <p:cNvPr id="746" name="Google Shape;746;p8"/>
          <p:cNvSpPr txBox="1"/>
          <p:nvPr/>
        </p:nvSpPr>
        <p:spPr>
          <a:xfrm>
            <a:off x="579950" y="4220100"/>
            <a:ext cx="78270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b="1">
                <a:solidFill>
                  <a:srgbClr val="3F3F3F"/>
                </a:solidFill>
              </a:rPr>
              <a:t>                          The CAD Model of the watch is designed by using Solid works</a:t>
            </a:r>
            <a:endParaRPr b="1">
              <a:solidFill>
                <a:srgbClr val="3F3F3F"/>
              </a:solidFill>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9"/>
          <p:cNvSpPr txBox="1">
            <a:spLocks noGrp="1"/>
          </p:cNvSpPr>
          <p:nvPr>
            <p:ph type="title"/>
          </p:nvPr>
        </p:nvSpPr>
        <p:spPr>
          <a:xfrm>
            <a:off x="304800" y="0"/>
            <a:ext cx="8534400" cy="505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US"/>
              <a:t>Testing / Analysis (2/2)</a:t>
            </a:r>
            <a:endParaRPr/>
          </a:p>
        </p:txBody>
      </p:sp>
      <p:sp>
        <p:nvSpPr>
          <p:cNvPr id="752" name="Google Shape;752;p9"/>
          <p:cNvSpPr txBox="1">
            <a:spLocks noGrp="1"/>
          </p:cNvSpPr>
          <p:nvPr>
            <p:ph type="body" idx="1"/>
          </p:nvPr>
        </p:nvSpPr>
        <p:spPr>
          <a:xfrm>
            <a:off x="304800" y="666750"/>
            <a:ext cx="3405900" cy="2130300"/>
          </a:xfrm>
          <a:prstGeom prst="rect">
            <a:avLst/>
          </a:prstGeom>
          <a:noFill/>
          <a:ln>
            <a:noFill/>
          </a:ln>
        </p:spPr>
        <p:txBody>
          <a:bodyPr spcFirstLastPara="1" wrap="square" lIns="68575" tIns="34275" rIns="68575" bIns="34275" anchor="t" anchorCtr="0">
            <a:normAutofit/>
          </a:bodyPr>
          <a:lstStyle/>
          <a:p>
            <a:pPr marL="171446" lvl="0" indent="-57146" algn="l" rtl="0">
              <a:lnSpc>
                <a:spcPct val="90000"/>
              </a:lnSpc>
              <a:spcBef>
                <a:spcPts val="0"/>
              </a:spcBef>
              <a:spcAft>
                <a:spcPts val="0"/>
              </a:spcAft>
              <a:buClr>
                <a:srgbClr val="3F3F3F"/>
              </a:buClr>
              <a:buSzPts val="1800"/>
              <a:buFont typeface="Calibri"/>
              <a:buNone/>
            </a:pPr>
            <a:endParaRPr/>
          </a:p>
        </p:txBody>
      </p:sp>
      <p:sp>
        <p:nvSpPr>
          <p:cNvPr id="753" name="Google Shape;753;p9"/>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US"/>
              <a:t>4844</a:t>
            </a:r>
            <a:endParaRPr/>
          </a:p>
        </p:txBody>
      </p:sp>
      <p:pic>
        <p:nvPicPr>
          <p:cNvPr id="754" name="Google Shape;754;p9"/>
          <p:cNvPicPr preferRelativeResize="0"/>
          <p:nvPr/>
        </p:nvPicPr>
        <p:blipFill>
          <a:blip r:embed="rId3">
            <a:alphaModFix/>
          </a:blip>
          <a:stretch>
            <a:fillRect/>
          </a:stretch>
        </p:blipFill>
        <p:spPr>
          <a:xfrm>
            <a:off x="442125" y="666750"/>
            <a:ext cx="3350435" cy="2103100"/>
          </a:xfrm>
          <a:prstGeom prst="rect">
            <a:avLst/>
          </a:prstGeom>
          <a:noFill/>
          <a:ln>
            <a:noFill/>
          </a:ln>
        </p:spPr>
      </p:pic>
      <p:sp>
        <p:nvSpPr>
          <p:cNvPr id="755" name="Google Shape;755;p9"/>
          <p:cNvSpPr txBox="1"/>
          <p:nvPr/>
        </p:nvSpPr>
        <p:spPr>
          <a:xfrm>
            <a:off x="3294550" y="1292225"/>
            <a:ext cx="3001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u="sng">
                <a:latin typeface="Calibri"/>
                <a:ea typeface="Calibri"/>
                <a:cs typeface="Calibri"/>
                <a:sym typeface="Calibri"/>
              </a:rPr>
              <a:t>Quadratic Regression plot and Equation derived using AI/ML on samples measured data of individuals</a:t>
            </a:r>
            <a:endParaRPr b="1" u="sng">
              <a:latin typeface="Calibri"/>
              <a:ea typeface="Calibri"/>
              <a:cs typeface="Calibri"/>
              <a:sym typeface="Calibri"/>
            </a:endParaRPr>
          </a:p>
        </p:txBody>
      </p:sp>
      <p:graphicFrame>
        <p:nvGraphicFramePr>
          <p:cNvPr id="756" name="Google Shape;756;p9"/>
          <p:cNvGraphicFramePr/>
          <p:nvPr/>
        </p:nvGraphicFramePr>
        <p:xfrm>
          <a:off x="6237500" y="666750"/>
          <a:ext cx="3000000" cy="3000000"/>
        </p:xfrm>
        <a:graphic>
          <a:graphicData uri="http://schemas.openxmlformats.org/drawingml/2006/table">
            <a:tbl>
              <a:tblPr>
                <a:noFill/>
                <a:tableStyleId>{C8D77B7F-BF15-4D06-8765-415AD52F217F}</a:tableStyleId>
              </a:tblPr>
              <a:tblGrid>
                <a:gridCol w="937700">
                  <a:extLst>
                    <a:ext uri="{9D8B030D-6E8A-4147-A177-3AD203B41FA5}">
                      <a16:colId xmlns:a16="http://schemas.microsoft.com/office/drawing/2014/main" val="20000"/>
                    </a:ext>
                  </a:extLst>
                </a:gridCol>
                <a:gridCol w="1314325">
                  <a:extLst>
                    <a:ext uri="{9D8B030D-6E8A-4147-A177-3AD203B41FA5}">
                      <a16:colId xmlns:a16="http://schemas.microsoft.com/office/drawing/2014/main" val="20001"/>
                    </a:ext>
                  </a:extLst>
                </a:gridCol>
              </a:tblGrid>
              <a:tr h="230300">
                <a:tc>
                  <a:txBody>
                    <a:bodyPr/>
                    <a:lstStyle/>
                    <a:p>
                      <a:pPr marL="0" lvl="0" indent="0" algn="l" rtl="0">
                        <a:spcBef>
                          <a:spcPts val="0"/>
                        </a:spcBef>
                        <a:spcAft>
                          <a:spcPts val="0"/>
                        </a:spcAft>
                        <a:buNone/>
                      </a:pPr>
                      <a:r>
                        <a:rPr lang="en-US" sz="800"/>
                        <a:t>Analog Voltage(mV)</a:t>
                      </a:r>
                      <a:endParaRPr sz="8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Glucose Value(mg/dl)</a:t>
                      </a:r>
                      <a:endParaRPr sz="8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4200">
                <a:tc>
                  <a:txBody>
                    <a:bodyPr/>
                    <a:lstStyle/>
                    <a:p>
                      <a:pPr marL="0" lvl="0" indent="0" algn="l" rtl="0">
                        <a:spcBef>
                          <a:spcPts val="0"/>
                        </a:spcBef>
                        <a:spcAft>
                          <a:spcPts val="0"/>
                        </a:spcAft>
                        <a:buNone/>
                      </a:pPr>
                      <a:r>
                        <a:rPr lang="en-US" sz="800"/>
                        <a:t>499</a:t>
                      </a:r>
                      <a:endParaRPr sz="800"/>
                    </a:p>
                  </a:txBody>
                  <a:tcPr marL="63500" marR="63500" marT="63500" marB="635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142</a:t>
                      </a:r>
                      <a:endParaRPr sz="800"/>
                    </a:p>
                  </a:txBody>
                  <a:tcPr marL="63500" marR="63500" marT="63500" marB="63500">
                    <a:lnT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154200">
                <a:tc>
                  <a:txBody>
                    <a:bodyPr/>
                    <a:lstStyle/>
                    <a:p>
                      <a:pPr marL="0" lvl="0" indent="0" algn="l" rtl="0">
                        <a:spcBef>
                          <a:spcPts val="0"/>
                        </a:spcBef>
                        <a:spcAft>
                          <a:spcPts val="0"/>
                        </a:spcAft>
                        <a:buNone/>
                      </a:pPr>
                      <a:r>
                        <a:rPr lang="en-US" sz="800"/>
                        <a:t>509</a:t>
                      </a:r>
                      <a:endParaRPr sz="800"/>
                    </a:p>
                  </a:txBody>
                  <a:tcPr marL="63500" marR="63500" marT="63500" marB="635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146</a:t>
                      </a:r>
                      <a:endParaRPr sz="800"/>
                    </a:p>
                  </a:txBody>
                  <a:tcPr marL="63500" marR="63500" marT="63500" marB="63500"/>
                </a:tc>
                <a:extLst>
                  <a:ext uri="{0D108BD9-81ED-4DB2-BD59-A6C34878D82A}">
                    <a16:rowId xmlns:a16="http://schemas.microsoft.com/office/drawing/2014/main" val="10002"/>
                  </a:ext>
                </a:extLst>
              </a:tr>
              <a:tr h="154200">
                <a:tc>
                  <a:txBody>
                    <a:bodyPr/>
                    <a:lstStyle/>
                    <a:p>
                      <a:pPr marL="0" lvl="0" indent="0" algn="l" rtl="0">
                        <a:spcBef>
                          <a:spcPts val="0"/>
                        </a:spcBef>
                        <a:spcAft>
                          <a:spcPts val="0"/>
                        </a:spcAft>
                        <a:buNone/>
                      </a:pPr>
                      <a:r>
                        <a:rPr lang="en-US" sz="800"/>
                        <a:t>519</a:t>
                      </a:r>
                      <a:endParaRPr sz="800"/>
                    </a:p>
                  </a:txBody>
                  <a:tcPr marL="63500" marR="63500" marT="63500" marB="635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156</a:t>
                      </a:r>
                      <a:endParaRPr sz="800"/>
                    </a:p>
                  </a:txBody>
                  <a:tcPr marL="63500" marR="63500" marT="63500" marB="63500"/>
                </a:tc>
                <a:extLst>
                  <a:ext uri="{0D108BD9-81ED-4DB2-BD59-A6C34878D82A}">
                    <a16:rowId xmlns:a16="http://schemas.microsoft.com/office/drawing/2014/main" val="10003"/>
                  </a:ext>
                </a:extLst>
              </a:tr>
              <a:tr h="154200">
                <a:tc>
                  <a:txBody>
                    <a:bodyPr/>
                    <a:lstStyle/>
                    <a:p>
                      <a:pPr marL="0" lvl="0" indent="0" algn="l" rtl="0">
                        <a:spcBef>
                          <a:spcPts val="0"/>
                        </a:spcBef>
                        <a:spcAft>
                          <a:spcPts val="0"/>
                        </a:spcAft>
                        <a:buNone/>
                      </a:pPr>
                      <a:r>
                        <a:rPr lang="en-US" sz="800"/>
                        <a:t>519</a:t>
                      </a:r>
                      <a:endParaRPr sz="800"/>
                    </a:p>
                  </a:txBody>
                  <a:tcPr marL="63500" marR="63500" marT="63500" marB="635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157</a:t>
                      </a:r>
                      <a:endParaRPr sz="800"/>
                    </a:p>
                  </a:txBody>
                  <a:tcPr marL="63500" marR="63500" marT="63500" marB="63500"/>
                </a:tc>
                <a:extLst>
                  <a:ext uri="{0D108BD9-81ED-4DB2-BD59-A6C34878D82A}">
                    <a16:rowId xmlns:a16="http://schemas.microsoft.com/office/drawing/2014/main" val="10004"/>
                  </a:ext>
                </a:extLst>
              </a:tr>
              <a:tr h="154200">
                <a:tc>
                  <a:txBody>
                    <a:bodyPr/>
                    <a:lstStyle/>
                    <a:p>
                      <a:pPr marL="0" lvl="0" indent="0" algn="l" rtl="0">
                        <a:spcBef>
                          <a:spcPts val="0"/>
                        </a:spcBef>
                        <a:spcAft>
                          <a:spcPts val="0"/>
                        </a:spcAft>
                        <a:buNone/>
                      </a:pPr>
                      <a:r>
                        <a:rPr lang="en-US" sz="800"/>
                        <a:t>548</a:t>
                      </a:r>
                      <a:endParaRPr sz="800"/>
                    </a:p>
                  </a:txBody>
                  <a:tcPr marL="63500" marR="63500" marT="63500" marB="635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177</a:t>
                      </a:r>
                      <a:endParaRPr sz="800"/>
                    </a:p>
                  </a:txBody>
                  <a:tcPr marL="63500" marR="63500" marT="63500" marB="63500"/>
                </a:tc>
                <a:extLst>
                  <a:ext uri="{0D108BD9-81ED-4DB2-BD59-A6C34878D82A}">
                    <a16:rowId xmlns:a16="http://schemas.microsoft.com/office/drawing/2014/main" val="10005"/>
                  </a:ext>
                </a:extLst>
              </a:tr>
              <a:tr h="154200">
                <a:tc>
                  <a:txBody>
                    <a:bodyPr/>
                    <a:lstStyle/>
                    <a:p>
                      <a:pPr marL="0" lvl="0" indent="0" algn="l" rtl="0">
                        <a:spcBef>
                          <a:spcPts val="0"/>
                        </a:spcBef>
                        <a:spcAft>
                          <a:spcPts val="0"/>
                        </a:spcAft>
                        <a:buNone/>
                      </a:pPr>
                      <a:r>
                        <a:rPr lang="en-US" sz="800"/>
                        <a:t>524</a:t>
                      </a:r>
                      <a:endParaRPr sz="800"/>
                    </a:p>
                  </a:txBody>
                  <a:tcPr marL="63500" marR="63500" marT="63500" marB="635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159</a:t>
                      </a:r>
                      <a:endParaRPr sz="800"/>
                    </a:p>
                  </a:txBody>
                  <a:tcPr marL="63500" marR="63500" marT="63500" marB="63500"/>
                </a:tc>
                <a:extLst>
                  <a:ext uri="{0D108BD9-81ED-4DB2-BD59-A6C34878D82A}">
                    <a16:rowId xmlns:a16="http://schemas.microsoft.com/office/drawing/2014/main" val="10006"/>
                  </a:ext>
                </a:extLst>
              </a:tr>
              <a:tr h="154200">
                <a:tc>
                  <a:txBody>
                    <a:bodyPr/>
                    <a:lstStyle/>
                    <a:p>
                      <a:pPr marL="0" lvl="0" indent="0" algn="l" rtl="0">
                        <a:spcBef>
                          <a:spcPts val="0"/>
                        </a:spcBef>
                        <a:spcAft>
                          <a:spcPts val="0"/>
                        </a:spcAft>
                        <a:buNone/>
                      </a:pPr>
                      <a:r>
                        <a:rPr lang="en-US" sz="800"/>
                        <a:t>543</a:t>
                      </a:r>
                      <a:endParaRPr sz="800"/>
                    </a:p>
                  </a:txBody>
                  <a:tcPr marL="63500" marR="63500" marT="63500" marB="635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209</a:t>
                      </a:r>
                      <a:endParaRPr sz="800"/>
                    </a:p>
                  </a:txBody>
                  <a:tcPr marL="63500" marR="63500" marT="63500" marB="63500"/>
                </a:tc>
                <a:extLst>
                  <a:ext uri="{0D108BD9-81ED-4DB2-BD59-A6C34878D82A}">
                    <a16:rowId xmlns:a16="http://schemas.microsoft.com/office/drawing/2014/main" val="10007"/>
                  </a:ext>
                </a:extLst>
              </a:tr>
              <a:tr h="154200">
                <a:tc>
                  <a:txBody>
                    <a:bodyPr/>
                    <a:lstStyle/>
                    <a:p>
                      <a:pPr marL="0" lvl="0" indent="0" algn="l" rtl="0">
                        <a:spcBef>
                          <a:spcPts val="0"/>
                        </a:spcBef>
                        <a:spcAft>
                          <a:spcPts val="0"/>
                        </a:spcAft>
                        <a:buNone/>
                      </a:pPr>
                      <a:r>
                        <a:rPr lang="en-US" sz="800"/>
                        <a:t>568</a:t>
                      </a:r>
                      <a:endParaRPr sz="800"/>
                    </a:p>
                  </a:txBody>
                  <a:tcPr marL="63500" marR="63500" marT="63500" marB="635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133</a:t>
                      </a:r>
                      <a:endParaRPr sz="800"/>
                    </a:p>
                  </a:txBody>
                  <a:tcPr marL="63500" marR="63500" marT="63500" marB="63500"/>
                </a:tc>
                <a:extLst>
                  <a:ext uri="{0D108BD9-81ED-4DB2-BD59-A6C34878D82A}">
                    <a16:rowId xmlns:a16="http://schemas.microsoft.com/office/drawing/2014/main" val="10008"/>
                  </a:ext>
                </a:extLst>
              </a:tr>
              <a:tr h="154200">
                <a:tc>
                  <a:txBody>
                    <a:bodyPr/>
                    <a:lstStyle/>
                    <a:p>
                      <a:pPr marL="0" lvl="0" indent="0" algn="l" rtl="0">
                        <a:spcBef>
                          <a:spcPts val="0"/>
                        </a:spcBef>
                        <a:spcAft>
                          <a:spcPts val="0"/>
                        </a:spcAft>
                        <a:buNone/>
                      </a:pPr>
                      <a:r>
                        <a:rPr lang="en-US" sz="800"/>
                        <a:t>573</a:t>
                      </a:r>
                      <a:endParaRPr sz="800"/>
                    </a:p>
                  </a:txBody>
                  <a:tcPr marL="63500" marR="63500" marT="63500" marB="635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179</a:t>
                      </a:r>
                      <a:endParaRPr sz="800"/>
                    </a:p>
                  </a:txBody>
                  <a:tcPr marL="63500" marR="63500" marT="63500" marB="63500"/>
                </a:tc>
                <a:extLst>
                  <a:ext uri="{0D108BD9-81ED-4DB2-BD59-A6C34878D82A}">
                    <a16:rowId xmlns:a16="http://schemas.microsoft.com/office/drawing/2014/main" val="10009"/>
                  </a:ext>
                </a:extLst>
              </a:tr>
              <a:tr h="154200">
                <a:tc>
                  <a:txBody>
                    <a:bodyPr/>
                    <a:lstStyle/>
                    <a:p>
                      <a:pPr marL="0" lvl="0" indent="0" algn="l" rtl="0">
                        <a:spcBef>
                          <a:spcPts val="0"/>
                        </a:spcBef>
                        <a:spcAft>
                          <a:spcPts val="0"/>
                        </a:spcAft>
                        <a:buNone/>
                      </a:pPr>
                      <a:r>
                        <a:rPr lang="en-US" sz="800"/>
                        <a:t>583</a:t>
                      </a:r>
                      <a:endParaRPr sz="800"/>
                    </a:p>
                  </a:txBody>
                  <a:tcPr marL="63500" marR="63500" marT="63500" marB="635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224</a:t>
                      </a:r>
                      <a:endParaRPr sz="800"/>
                    </a:p>
                  </a:txBody>
                  <a:tcPr marL="63500" marR="63500" marT="63500" marB="63500"/>
                </a:tc>
                <a:extLst>
                  <a:ext uri="{0D108BD9-81ED-4DB2-BD59-A6C34878D82A}">
                    <a16:rowId xmlns:a16="http://schemas.microsoft.com/office/drawing/2014/main" val="10010"/>
                  </a:ext>
                </a:extLst>
              </a:tr>
              <a:tr h="154200">
                <a:tc>
                  <a:txBody>
                    <a:bodyPr/>
                    <a:lstStyle/>
                    <a:p>
                      <a:pPr marL="0" lvl="0" indent="0" algn="l" rtl="0">
                        <a:spcBef>
                          <a:spcPts val="0"/>
                        </a:spcBef>
                        <a:spcAft>
                          <a:spcPts val="0"/>
                        </a:spcAft>
                        <a:buNone/>
                      </a:pPr>
                      <a:r>
                        <a:rPr lang="en-US" sz="800"/>
                        <a:t>592</a:t>
                      </a:r>
                      <a:endParaRPr sz="800"/>
                    </a:p>
                  </a:txBody>
                  <a:tcPr marL="63500" marR="63500" marT="63500" marB="635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175</a:t>
                      </a:r>
                      <a:endParaRPr sz="800"/>
                    </a:p>
                  </a:txBody>
                  <a:tcPr marL="63500" marR="63500" marT="63500" marB="63500"/>
                </a:tc>
                <a:extLst>
                  <a:ext uri="{0D108BD9-81ED-4DB2-BD59-A6C34878D82A}">
                    <a16:rowId xmlns:a16="http://schemas.microsoft.com/office/drawing/2014/main" val="10011"/>
                  </a:ext>
                </a:extLst>
              </a:tr>
              <a:tr h="154200">
                <a:tc>
                  <a:txBody>
                    <a:bodyPr/>
                    <a:lstStyle/>
                    <a:p>
                      <a:pPr marL="0" lvl="0" indent="0" algn="l" rtl="0">
                        <a:spcBef>
                          <a:spcPts val="0"/>
                        </a:spcBef>
                        <a:spcAft>
                          <a:spcPts val="0"/>
                        </a:spcAft>
                        <a:buNone/>
                      </a:pPr>
                      <a:r>
                        <a:rPr lang="en-US" sz="800"/>
                        <a:t>597</a:t>
                      </a:r>
                      <a:endParaRPr sz="800"/>
                    </a:p>
                  </a:txBody>
                  <a:tcPr marL="63500" marR="63500" marT="63500" marB="635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187</a:t>
                      </a:r>
                      <a:endParaRPr sz="800"/>
                    </a:p>
                  </a:txBody>
                  <a:tcPr marL="63500" marR="63500" marT="63500" marB="63500"/>
                </a:tc>
                <a:extLst>
                  <a:ext uri="{0D108BD9-81ED-4DB2-BD59-A6C34878D82A}">
                    <a16:rowId xmlns:a16="http://schemas.microsoft.com/office/drawing/2014/main" val="10012"/>
                  </a:ext>
                </a:extLst>
              </a:tr>
              <a:tr h="154200">
                <a:tc>
                  <a:txBody>
                    <a:bodyPr/>
                    <a:lstStyle/>
                    <a:p>
                      <a:pPr marL="0" lvl="0" indent="0" algn="l" rtl="0">
                        <a:spcBef>
                          <a:spcPts val="0"/>
                        </a:spcBef>
                        <a:spcAft>
                          <a:spcPts val="0"/>
                        </a:spcAft>
                        <a:buNone/>
                      </a:pPr>
                      <a:r>
                        <a:rPr lang="en-US" sz="800"/>
                        <a:t>607</a:t>
                      </a:r>
                      <a:endParaRPr sz="800"/>
                    </a:p>
                  </a:txBody>
                  <a:tcPr marL="63500" marR="63500" marT="63500" marB="635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196</a:t>
                      </a:r>
                      <a:endParaRPr sz="800"/>
                    </a:p>
                  </a:txBody>
                  <a:tcPr marL="63500" marR="63500" marT="63500" marB="63500"/>
                </a:tc>
                <a:extLst>
                  <a:ext uri="{0D108BD9-81ED-4DB2-BD59-A6C34878D82A}">
                    <a16:rowId xmlns:a16="http://schemas.microsoft.com/office/drawing/2014/main" val="10013"/>
                  </a:ext>
                </a:extLst>
              </a:tr>
              <a:tr h="154200">
                <a:tc>
                  <a:txBody>
                    <a:bodyPr/>
                    <a:lstStyle/>
                    <a:p>
                      <a:pPr marL="0" lvl="0" indent="0" algn="l" rtl="0">
                        <a:spcBef>
                          <a:spcPts val="0"/>
                        </a:spcBef>
                        <a:spcAft>
                          <a:spcPts val="0"/>
                        </a:spcAft>
                        <a:buNone/>
                      </a:pPr>
                      <a:r>
                        <a:rPr lang="en-US" sz="800"/>
                        <a:t>627</a:t>
                      </a:r>
                      <a:endParaRPr sz="800"/>
                    </a:p>
                  </a:txBody>
                  <a:tcPr marL="63500" marR="63500" marT="63500" marB="635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191</a:t>
                      </a:r>
                      <a:endParaRPr sz="800"/>
                    </a:p>
                  </a:txBody>
                  <a:tcPr marL="63500" marR="63500" marT="63500" marB="63500"/>
                </a:tc>
                <a:extLst>
                  <a:ext uri="{0D108BD9-81ED-4DB2-BD59-A6C34878D82A}">
                    <a16:rowId xmlns:a16="http://schemas.microsoft.com/office/drawing/2014/main" val="10014"/>
                  </a:ext>
                </a:extLst>
              </a:tr>
              <a:tr h="154200">
                <a:tc>
                  <a:txBody>
                    <a:bodyPr/>
                    <a:lstStyle/>
                    <a:p>
                      <a:pPr marL="0" lvl="0" indent="0" algn="l" rtl="0">
                        <a:spcBef>
                          <a:spcPts val="0"/>
                        </a:spcBef>
                        <a:spcAft>
                          <a:spcPts val="0"/>
                        </a:spcAft>
                        <a:buNone/>
                      </a:pPr>
                      <a:r>
                        <a:rPr lang="en-US" sz="800"/>
                        <a:t>695</a:t>
                      </a:r>
                      <a:endParaRPr sz="800"/>
                    </a:p>
                  </a:txBody>
                  <a:tcPr marL="63500" marR="63500" marT="63500" marB="635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167</a:t>
                      </a:r>
                      <a:endParaRPr sz="800"/>
                    </a:p>
                  </a:txBody>
                  <a:tcPr marL="63500" marR="63500" marT="63500" marB="63500"/>
                </a:tc>
                <a:extLst>
                  <a:ext uri="{0D108BD9-81ED-4DB2-BD59-A6C34878D82A}">
                    <a16:rowId xmlns:a16="http://schemas.microsoft.com/office/drawing/2014/main" val="10015"/>
                  </a:ext>
                </a:extLst>
              </a:tr>
              <a:tr h="154200">
                <a:tc>
                  <a:txBody>
                    <a:bodyPr/>
                    <a:lstStyle/>
                    <a:p>
                      <a:pPr marL="0" lvl="0" indent="0" algn="l" rtl="0">
                        <a:spcBef>
                          <a:spcPts val="0"/>
                        </a:spcBef>
                        <a:spcAft>
                          <a:spcPts val="0"/>
                        </a:spcAft>
                        <a:buNone/>
                      </a:pPr>
                      <a:r>
                        <a:rPr lang="en-US" sz="800"/>
                        <a:t>735</a:t>
                      </a:r>
                      <a:endParaRPr sz="800"/>
                    </a:p>
                  </a:txBody>
                  <a:tcPr marL="63500" marR="63500" marT="63500" marB="635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220</a:t>
                      </a:r>
                      <a:endParaRPr sz="800"/>
                    </a:p>
                  </a:txBody>
                  <a:tcPr marL="63500" marR="63500" marT="63500" marB="63500"/>
                </a:tc>
                <a:extLst>
                  <a:ext uri="{0D108BD9-81ED-4DB2-BD59-A6C34878D82A}">
                    <a16:rowId xmlns:a16="http://schemas.microsoft.com/office/drawing/2014/main" val="10016"/>
                  </a:ext>
                </a:extLst>
              </a:tr>
              <a:tr h="154200">
                <a:tc>
                  <a:txBody>
                    <a:bodyPr/>
                    <a:lstStyle/>
                    <a:p>
                      <a:pPr marL="0" lvl="0" indent="0" algn="l" rtl="0">
                        <a:spcBef>
                          <a:spcPts val="0"/>
                        </a:spcBef>
                        <a:spcAft>
                          <a:spcPts val="0"/>
                        </a:spcAft>
                        <a:buNone/>
                      </a:pPr>
                      <a:r>
                        <a:rPr lang="en-US" sz="800"/>
                        <a:t>612</a:t>
                      </a:r>
                      <a:endParaRPr sz="800"/>
                    </a:p>
                  </a:txBody>
                  <a:tcPr marL="63500" marR="63500" marT="63500" marB="635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244</a:t>
                      </a:r>
                      <a:endParaRPr sz="800"/>
                    </a:p>
                  </a:txBody>
                  <a:tcPr marL="63500" marR="63500" marT="63500" marB="63500"/>
                </a:tc>
                <a:extLst>
                  <a:ext uri="{0D108BD9-81ED-4DB2-BD59-A6C34878D82A}">
                    <a16:rowId xmlns:a16="http://schemas.microsoft.com/office/drawing/2014/main" val="10017"/>
                  </a:ext>
                </a:extLst>
              </a:tr>
              <a:tr h="154200">
                <a:tc>
                  <a:txBody>
                    <a:bodyPr/>
                    <a:lstStyle/>
                    <a:p>
                      <a:pPr marL="0" lvl="0" indent="0" algn="l" rtl="0">
                        <a:spcBef>
                          <a:spcPts val="0"/>
                        </a:spcBef>
                        <a:spcAft>
                          <a:spcPts val="0"/>
                        </a:spcAft>
                        <a:buNone/>
                      </a:pPr>
                      <a:r>
                        <a:rPr lang="en-US" sz="800"/>
                        <a:t>847</a:t>
                      </a:r>
                      <a:endParaRPr sz="800"/>
                    </a:p>
                  </a:txBody>
                  <a:tcPr marL="63500" marR="63500" marT="63500" marB="635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247</a:t>
                      </a:r>
                      <a:endParaRPr sz="800"/>
                    </a:p>
                  </a:txBody>
                  <a:tcPr marL="63500" marR="63500" marT="63500" marB="63500"/>
                </a:tc>
                <a:extLst>
                  <a:ext uri="{0D108BD9-81ED-4DB2-BD59-A6C34878D82A}">
                    <a16:rowId xmlns:a16="http://schemas.microsoft.com/office/drawing/2014/main" val="10018"/>
                  </a:ext>
                </a:extLst>
              </a:tr>
              <a:tr h="154200">
                <a:tc>
                  <a:txBody>
                    <a:bodyPr/>
                    <a:lstStyle/>
                    <a:p>
                      <a:pPr marL="0" lvl="0" indent="0" algn="l" rtl="0">
                        <a:spcBef>
                          <a:spcPts val="0"/>
                        </a:spcBef>
                        <a:spcAft>
                          <a:spcPts val="0"/>
                        </a:spcAft>
                        <a:buNone/>
                      </a:pPr>
                      <a:r>
                        <a:rPr lang="en-US" sz="800"/>
                        <a:t>833</a:t>
                      </a:r>
                      <a:endParaRPr sz="800"/>
                    </a:p>
                  </a:txBody>
                  <a:tcPr marL="63500" marR="63500" marT="63500" marB="63500">
                    <a:lnL cap="flat" cmpd="sng">
                      <a:solidFill>
                        <a:srgbClr val="000000"/>
                      </a:solidFill>
                      <a:prstDash val="solid"/>
                      <a:round/>
                      <a:headEnd type="none" w="sm" len="sm"/>
                      <a:tailEnd type="none" w="sm" len="sm"/>
                    </a:lnL>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800"/>
                        <a:t>248</a:t>
                      </a:r>
                      <a:endParaRPr sz="800"/>
                    </a:p>
                  </a:txBody>
                  <a:tcPr marL="63500" marR="63500" marT="63500" marB="63500"/>
                </a:tc>
                <a:extLst>
                  <a:ext uri="{0D108BD9-81ED-4DB2-BD59-A6C34878D82A}">
                    <a16:rowId xmlns:a16="http://schemas.microsoft.com/office/drawing/2014/main" val="10019"/>
                  </a:ext>
                </a:extLst>
              </a:tr>
            </a:tbl>
          </a:graphicData>
        </a:graphic>
      </p:graphicFrame>
      <p:pic>
        <p:nvPicPr>
          <p:cNvPr id="757" name="Google Shape;757;p9"/>
          <p:cNvPicPr preferRelativeResize="0"/>
          <p:nvPr/>
        </p:nvPicPr>
        <p:blipFill>
          <a:blip r:embed="rId4">
            <a:alphaModFix/>
          </a:blip>
          <a:stretch>
            <a:fillRect/>
          </a:stretch>
        </p:blipFill>
        <p:spPr>
          <a:xfrm>
            <a:off x="1239975" y="2732825"/>
            <a:ext cx="4869375" cy="2321775"/>
          </a:xfrm>
          <a:prstGeom prst="rect">
            <a:avLst/>
          </a:prstGeom>
          <a:noFill/>
          <a:ln>
            <a:noFill/>
          </a:ln>
        </p:spPr>
      </p:pic>
    </p:spTree>
  </p:cSld>
  <p:clrMapOvr>
    <a:masterClrMapping/>
  </p:clrMapOvr>
</p:sld>
</file>

<file path=ppt/theme/theme1.xml><?xml version="1.0" encoding="utf-8"?>
<a:theme xmlns:a="http://schemas.openxmlformats.org/drawingml/2006/main" name="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L&amp;T Theme 2</vt:lpstr>
      <vt:lpstr>Near Infra-red and RFID Assay for Glucose monitoring By  GLUCO WATCH</vt:lpstr>
      <vt:lpstr>Challenge Statement</vt:lpstr>
      <vt:lpstr>Concept of the solution </vt:lpstr>
      <vt:lpstr>Scope of the solution</vt:lpstr>
      <vt:lpstr>SWOT Analysis</vt:lpstr>
      <vt:lpstr>Implementation (1/2)</vt:lpstr>
      <vt:lpstr>Implementation (2/2)</vt:lpstr>
      <vt:lpstr>Testing / Analysis (1/2)</vt:lpstr>
      <vt:lpstr>Testing / Analysis (2/2)</vt:lpstr>
      <vt:lpstr>POC Demo and Flowchart</vt:lpstr>
      <vt:lpstr>High Level plan for converting POC to MVP</vt:lpstr>
      <vt:lpstr>Cost for POC vs MVP</vt:lpstr>
      <vt:lpstr>Result / Conclusion</vt:lpstr>
      <vt:lpstr>References</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 Infra-red and RFID Assay for Glucose monitoring By  GLUCO WATCH</dc:title>
  <dc:creator>zs</dc:creator>
  <cp:lastModifiedBy>919337445256</cp:lastModifiedBy>
  <cp:revision>1</cp:revision>
  <dcterms:created xsi:type="dcterms:W3CDTF">2016-04-28T10:20:29Z</dcterms:created>
  <dcterms:modified xsi:type="dcterms:W3CDTF">2023-03-12T17:16:06Z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b5591f2-6b23-403d-aa5f-b6d577f5e572_Enabled">
    <vt:lpwstr>true</vt:lpwstr>
  </property>
  <property fmtid="{D5CDD505-2E9C-101B-9397-08002B2CF9AE}" pid="3" name="MSIP_Label_4b5591f2-6b23-403d-aa5f-b6d577f5e572_SetDate">
    <vt:lpwstr>2020-09-01T06:37:01Z</vt:lpwstr>
  </property>
  <property fmtid="{D5CDD505-2E9C-101B-9397-08002B2CF9AE}" pid="4" name="MSIP_Label_4b5591f2-6b23-403d-aa5f-b6d577f5e572_Method">
    <vt:lpwstr>Standard</vt:lpwstr>
  </property>
  <property fmtid="{D5CDD505-2E9C-101B-9397-08002B2CF9AE}" pid="5" name="MSIP_Label_4b5591f2-6b23-403d-aa5f-b6d577f5e572_Name">
    <vt:lpwstr>4b5591f2-6b23-403d-aa5f-b6d577f5e572</vt:lpwstr>
  </property>
  <property fmtid="{D5CDD505-2E9C-101B-9397-08002B2CF9AE}" pid="6" name="MSIP_Label_4b5591f2-6b23-403d-aa5f-b6d577f5e572_SiteId">
    <vt:lpwstr>311b3378-8e8a-4b5e-a33f-e80a3d8ba60a</vt:lpwstr>
  </property>
  <property fmtid="{D5CDD505-2E9C-101B-9397-08002B2CF9AE}" pid="7" name="MSIP_Label_4b5591f2-6b23-403d-aa5f-b6d577f5e572_ActionId">
    <vt:lpwstr>68da7bb8-b3d0-4fb3-8d37-0000832a7cfa</vt:lpwstr>
  </property>
  <property fmtid="{D5CDD505-2E9C-101B-9397-08002B2CF9AE}" pid="8" name="MSIP_Label_4b5591f2-6b23-403d-aa5f-b6d577f5e572_ContentBits">
    <vt:lpwstr>0</vt:lpwstr>
  </property>
</Properties>
</file>