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1349FF-40FD-4E18-88B7-306BB693FAB3}">
          <p14:sldIdLst>
            <p14:sldId id="257"/>
            <p14:sldId id="259"/>
            <p14:sldId id="260"/>
            <p14:sldId id="261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95" d="100"/>
          <a:sy n="95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0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7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6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42BC-E08A-467E-BC49-07F96C0F244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2AF6-1DBC-4F5E-8029-1914619E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3501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Project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186862"/>
            <a:ext cx="6400800" cy="43384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COVID-19 Data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Submitted by: RASHMI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H12096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2008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466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 shows the percentage distribution between confirmed, cured and deaths of people in India due to COVID-19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61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4401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Bar graph shows Confirmed, Cured and Deceased Cases in all State/UTs of India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8497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23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30100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graph of Infected, Cured and Deceased cases due to COVID-19 in Jharkhand State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5" y="1600200"/>
            <a:ext cx="8205131" cy="452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11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shows relation between Infected and Cured personals of Jharkhand State till now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91276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6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between Confirmed, Cured and Death of Personals in Jharkhand State due to COVID-19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024"/>
            <a:ext cx="8229600" cy="462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44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86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Major Project</vt:lpstr>
      <vt:lpstr>PowerPoint Presentation</vt:lpstr>
      <vt:lpstr>Bar graph shows Confirmed, Cured and Deceased Cases in all State/UTs of India</vt:lpstr>
      <vt:lpstr>Time series graph of Infected, Cured and Deceased cases due to COVID-19 in Jharkhand State</vt:lpstr>
      <vt:lpstr>Graph shows relation between Infected and Cured personals of Jharkhand State till now</vt:lpstr>
      <vt:lpstr>Correlation between Confirmed, Cured and Death of Personals in Jharkhand State due to COVID-19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2020-07-07T19:26:32Z</dcterms:created>
  <dcterms:modified xsi:type="dcterms:W3CDTF">2020-07-13T09:25:50Z</dcterms:modified>
</cp:coreProperties>
</file>