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B43F-0799-4A28-A0DA-F88E6D7EEB76}" v="1" dt="2023-12-19T04:24:05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esha Thoutireddy" userId="d7adea14-6bd9-4eea-9d1a-c3f2f7e1b72e" providerId="ADAL" clId="{6FCAB43F-0799-4A28-A0DA-F88E6D7EEB76}"/>
    <pc:docChg chg="modSld">
      <pc:chgData name="Shireesha Thoutireddy" userId="d7adea14-6bd9-4eea-9d1a-c3f2f7e1b72e" providerId="ADAL" clId="{6FCAB43F-0799-4A28-A0DA-F88E6D7EEB76}" dt="2023-12-19T04:25:28.887" v="44" actId="20577"/>
      <pc:docMkLst>
        <pc:docMk/>
      </pc:docMkLst>
      <pc:sldChg chg="addSp modSp mod">
        <pc:chgData name="Shireesha Thoutireddy" userId="d7adea14-6bd9-4eea-9d1a-c3f2f7e1b72e" providerId="ADAL" clId="{6FCAB43F-0799-4A28-A0DA-F88E6D7EEB76}" dt="2023-12-19T04:24:54.431" v="33" actId="1076"/>
        <pc:sldMkLst>
          <pc:docMk/>
          <pc:sldMk cId="2342291008" sldId="260"/>
        </pc:sldMkLst>
        <pc:spChg chg="mod">
          <ac:chgData name="Shireesha Thoutireddy" userId="d7adea14-6bd9-4eea-9d1a-c3f2f7e1b72e" providerId="ADAL" clId="{6FCAB43F-0799-4A28-A0DA-F88E6D7EEB76}" dt="2023-12-19T04:24:04.619" v="21" actId="20577"/>
          <ac:spMkLst>
            <pc:docMk/>
            <pc:sldMk cId="2342291008" sldId="260"/>
            <ac:spMk id="4" creationId="{40FDDC2C-656F-6289-EAD3-F3BAE83AB661}"/>
          </ac:spMkLst>
        </pc:spChg>
        <pc:spChg chg="add mod">
          <ac:chgData name="Shireesha Thoutireddy" userId="d7adea14-6bd9-4eea-9d1a-c3f2f7e1b72e" providerId="ADAL" clId="{6FCAB43F-0799-4A28-A0DA-F88E6D7EEB76}" dt="2023-12-19T04:23:34.027" v="15" actId="14100"/>
          <ac:spMkLst>
            <pc:docMk/>
            <pc:sldMk cId="2342291008" sldId="260"/>
            <ac:spMk id="10" creationId="{A1B98D06-B7F7-EF48-C579-47919D2946B0}"/>
          </ac:spMkLst>
        </pc:spChg>
        <pc:spChg chg="add mod">
          <ac:chgData name="Shireesha Thoutireddy" userId="d7adea14-6bd9-4eea-9d1a-c3f2f7e1b72e" providerId="ADAL" clId="{6FCAB43F-0799-4A28-A0DA-F88E6D7EEB76}" dt="2023-12-19T04:24:54.431" v="33" actId="1076"/>
          <ac:spMkLst>
            <pc:docMk/>
            <pc:sldMk cId="2342291008" sldId="260"/>
            <ac:spMk id="11" creationId="{1F152645-9B4B-C17A-ED57-D2B4D627ADEB}"/>
          </ac:spMkLst>
        </pc:spChg>
      </pc:sldChg>
      <pc:sldChg chg="addSp modSp mod">
        <pc:chgData name="Shireesha Thoutireddy" userId="d7adea14-6bd9-4eea-9d1a-c3f2f7e1b72e" providerId="ADAL" clId="{6FCAB43F-0799-4A28-A0DA-F88E6D7EEB76}" dt="2023-12-19T04:25:28.887" v="44" actId="20577"/>
        <pc:sldMkLst>
          <pc:docMk/>
          <pc:sldMk cId="1298032219" sldId="261"/>
        </pc:sldMkLst>
        <pc:spChg chg="add mod">
          <ac:chgData name="Shireesha Thoutireddy" userId="d7adea14-6bd9-4eea-9d1a-c3f2f7e1b72e" providerId="ADAL" clId="{6FCAB43F-0799-4A28-A0DA-F88E6D7EEB76}" dt="2023-12-19T04:25:28.887" v="44" actId="20577"/>
          <ac:spMkLst>
            <pc:docMk/>
            <pc:sldMk cId="1298032219" sldId="261"/>
            <ac:spMk id="12" creationId="{9151E632-9873-436D-0BED-DA5443558BC0}"/>
          </ac:spMkLst>
        </pc:spChg>
        <pc:picChg chg="mod">
          <ac:chgData name="Shireesha Thoutireddy" userId="d7adea14-6bd9-4eea-9d1a-c3f2f7e1b72e" providerId="ADAL" clId="{6FCAB43F-0799-4A28-A0DA-F88E6D7EEB76}" dt="2023-12-19T04:25:05.503" v="34" actId="1076"/>
          <ac:picMkLst>
            <pc:docMk/>
            <pc:sldMk cId="1298032219" sldId="261"/>
            <ac:picMk id="11" creationId="{ABBB91C6-C57F-63DA-8BE3-7D957E3C1E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E306-9943-43C3-89CF-BA94EF43CE5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8889-02EC-41B1-AC62-A59FEC09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36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altech.edu/records/mzrjq-6wc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3-fall-comp-741-841/project-m3-team3/blob/main/src/image_classifier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1026-379D-A828-49BC-2386FC4DF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05" y="7935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CLASSIFIER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on Caltech-101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C8A8C-51A2-93D0-661D-A66AD93B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32" y="4123406"/>
            <a:ext cx="9144000" cy="216509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Shireesha, Shravani, Rashmi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 : COMP841- Practical AI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: Nicholas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Noboa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19 Dec 2023</a:t>
            </a:r>
          </a:p>
        </p:txBody>
      </p:sp>
    </p:spTree>
    <p:extLst>
      <p:ext uri="{BB962C8B-B14F-4D97-AF65-F5344CB8AC3E}">
        <p14:creationId xmlns:p14="http://schemas.microsoft.com/office/powerpoint/2010/main" val="858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8967-E715-C11B-5A52-3D1F4943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477F-4CEC-DE4E-4B67-8A1D6A67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1831"/>
            <a:ext cx="10515600" cy="39551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classifier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Caltech-101, Image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Caltech 101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6D8F-EB12-1072-F5D6-7DA13E12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23CB-A89D-5CC6-61EA-94F35525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Model Architecture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73596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E0DA-A8AB-14F8-706C-C6B9CF00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2A44-B96F-C688-241D-1C72F5CC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pre-processing and Splitting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Augmentation and Normalization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Custom Model Head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Compilation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Training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Prediction on a single Image </a:t>
            </a:r>
          </a:p>
        </p:txBody>
      </p:sp>
    </p:spTree>
    <p:extLst>
      <p:ext uri="{BB962C8B-B14F-4D97-AF65-F5344CB8AC3E}">
        <p14:creationId xmlns:p14="http://schemas.microsoft.com/office/powerpoint/2010/main" val="234559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D89-969E-2038-3D80-713531ED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95036"/>
            <a:ext cx="10383322" cy="6946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FDDC2C-656F-6289-EAD3-F3BAE83AB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9497" y="1234560"/>
            <a:ext cx="5817173" cy="5108575"/>
          </a:xfrm>
        </p:spPr>
        <p:txBody>
          <a:bodyPr/>
          <a:lstStyle/>
          <a:p>
            <a:r>
              <a:rPr lang="en-US" sz="1800" dirty="0"/>
              <a:t>MODEL ACCURACY:     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2DC16-2C62-9322-0AAD-0B05DF4F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8164" y="1361805"/>
            <a:ext cx="5030091" cy="4881563"/>
          </a:xfrm>
        </p:spPr>
        <p:txBody>
          <a:bodyPr/>
          <a:lstStyle/>
          <a:p>
            <a:r>
              <a:rPr lang="en-US" dirty="0"/>
              <a:t>MODEL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9A5E9-29BA-1A77-2B9E-5B865254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6" y="1863354"/>
            <a:ext cx="5030092" cy="4380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1D5D3-1BEF-AEEF-B814-B9D03E8C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97" y="1781401"/>
            <a:ext cx="7674005" cy="44352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B98D06-B7F7-EF48-C579-47919D2946B0}"/>
              </a:ext>
            </a:extLst>
          </p:cNvPr>
          <p:cNvSpPr/>
          <p:nvPr/>
        </p:nvSpPr>
        <p:spPr>
          <a:xfrm>
            <a:off x="1655805" y="1361805"/>
            <a:ext cx="2191265" cy="4195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152645-9B4B-C17A-ED57-D2B4D627ADEB}"/>
              </a:ext>
            </a:extLst>
          </p:cNvPr>
          <p:cNvSpPr/>
          <p:nvPr/>
        </p:nvSpPr>
        <p:spPr>
          <a:xfrm>
            <a:off x="8311980" y="1319188"/>
            <a:ext cx="1392194" cy="3775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Figure2</a:t>
            </a:r>
          </a:p>
        </p:txBody>
      </p:sp>
    </p:spTree>
    <p:extLst>
      <p:ext uri="{BB962C8B-B14F-4D97-AF65-F5344CB8AC3E}">
        <p14:creationId xmlns:p14="http://schemas.microsoft.com/office/powerpoint/2010/main" val="23422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3B5B-4477-1176-39A5-E78ABBF5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9F5D-FD03-F056-39CB-C64CBE33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993"/>
            <a:ext cx="10515600" cy="35966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https://github.com/2023-fall-comp-741-841/project-m3-team3/blob/main/src/image_classifier.ipynb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7322-06C2-3359-1D50-9FBD06A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BB91C6-C57F-63DA-8BE3-7D957E3C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4631"/>
            <a:ext cx="10515600" cy="492877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51E632-9873-436D-0BED-DA5443558BC0}"/>
              </a:ext>
            </a:extLst>
          </p:cNvPr>
          <p:cNvSpPr/>
          <p:nvPr/>
        </p:nvSpPr>
        <p:spPr>
          <a:xfrm>
            <a:off x="4981074" y="1379622"/>
            <a:ext cx="1844842" cy="3128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Figure3</a:t>
            </a:r>
          </a:p>
        </p:txBody>
      </p:sp>
    </p:spTree>
    <p:extLst>
      <p:ext uri="{BB962C8B-B14F-4D97-AF65-F5344CB8AC3E}">
        <p14:creationId xmlns:p14="http://schemas.microsoft.com/office/powerpoint/2010/main" val="129803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1483</TotalTime>
  <Words>140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NEURAL NETWORK CLASSIFIER Image Classification on Caltech-101</vt:lpstr>
      <vt:lpstr>AI System Overview</vt:lpstr>
      <vt:lpstr>Theoretical Background</vt:lpstr>
      <vt:lpstr>Development and Evaluation</vt:lpstr>
      <vt:lpstr>Accuracy and Loss</vt:lpstr>
      <vt:lpstr>Demonstration </vt:lpstr>
      <vt:lpstr>Project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CLASSIFIER Image Classification on Caltech-101</dc:title>
  <dc:creator>Shireesha Thoutireddy</dc:creator>
  <cp:lastModifiedBy>Shireesha Thoutireddy</cp:lastModifiedBy>
  <cp:revision>1</cp:revision>
  <dcterms:created xsi:type="dcterms:W3CDTF">2023-12-18T03:41:46Z</dcterms:created>
  <dcterms:modified xsi:type="dcterms:W3CDTF">2023-12-19T04:25:29Z</dcterms:modified>
</cp:coreProperties>
</file>