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3" r:id="rId6"/>
    <p:sldId id="268" r:id="rId7"/>
    <p:sldId id="258" r:id="rId8"/>
    <p:sldId id="259" r:id="rId9"/>
    <p:sldId id="260" r:id="rId10"/>
    <p:sldId id="264" r:id="rId11"/>
    <p:sldId id="269" r:id="rId12"/>
    <p:sldId id="261" r:id="rId13"/>
    <p:sldId id="265" r:id="rId14"/>
    <p:sldId id="270" r:id="rId15"/>
    <p:sldId id="271" r:id="rId16"/>
    <p:sldId id="262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74985-85EB-4440-97B9-14669A9CD71F}" v="17" dt="2019-06-18T14:01:0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E174985-85EB-4440-97B9-14669A9CD71F}"/>
    <pc:docChg chg="addSld">
      <pc:chgData name="" userId="" providerId="" clId="Web-{AE174985-85EB-4440-97B9-14669A9CD71F}" dt="2019-06-18T12:05:32.426" v="0"/>
      <pc:docMkLst>
        <pc:docMk/>
      </pc:docMkLst>
      <pc:sldChg chg="new">
        <pc:chgData name="" userId="" providerId="" clId="Web-{AE174985-85EB-4440-97B9-14669A9CD71F}" dt="2019-06-18T12:05:32.426" v="0"/>
        <pc:sldMkLst>
          <pc:docMk/>
          <pc:sldMk cId="2116241343" sldId="256"/>
        </pc:sldMkLst>
      </pc:sldChg>
    </pc:docChg>
  </pc:docChgLst>
  <pc:docChgLst>
    <pc:chgData name="Kalavagunta, venkata chakravarthi" userId="S::venkata-chakravarthi.kalavagunta@capgemini.com::585771d7-2031-443d-8400-3dd5cabbbe6d" providerId="AD" clId="Web-{AE174985-85EB-4440-97B9-14669A9CD71F}"/>
    <pc:docChg chg="addSld modSld">
      <pc:chgData name="Kalavagunta, venkata chakravarthi" userId="S::venkata-chakravarthi.kalavagunta@capgemini.com::585771d7-2031-443d-8400-3dd5cabbbe6d" providerId="AD" clId="Web-{AE174985-85EB-4440-97B9-14669A9CD71F}" dt="2019-06-18T14:34:44.323" v="1726" actId="20577"/>
      <pc:docMkLst>
        <pc:docMk/>
      </pc:docMkLst>
      <pc:sldChg chg="addSp delSp modSp">
        <pc:chgData name="Kalavagunta, venkata chakravarthi" userId="S::venkata-chakravarthi.kalavagunta@capgemini.com::585771d7-2031-443d-8400-3dd5cabbbe6d" providerId="AD" clId="Web-{AE174985-85EB-4440-97B9-14669A9CD71F}" dt="2019-06-18T12:11:13.348" v="72" actId="1076"/>
        <pc:sldMkLst>
          <pc:docMk/>
          <pc:sldMk cId="2116241343" sldId="256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10:49.442" v="71" actId="1076"/>
          <ac:spMkLst>
            <pc:docMk/>
            <pc:sldMk cId="2116241343" sldId="256"/>
            <ac:spMk id="2" creationId="{2D2139E3-47CA-44B7-BF7F-D57833020F1D}"/>
          </ac:spMkLst>
        </pc:spChg>
        <pc:spChg chg="del">
          <ac:chgData name="Kalavagunta, venkata chakravarthi" userId="S::venkata-chakravarthi.kalavagunta@capgemini.com::585771d7-2031-443d-8400-3dd5cabbbe6d" providerId="AD" clId="Web-{AE174985-85EB-4440-97B9-14669A9CD71F}" dt="2019-06-18T12:10:45.395" v="70"/>
          <ac:spMkLst>
            <pc:docMk/>
            <pc:sldMk cId="2116241343" sldId="256"/>
            <ac:spMk id="3" creationId="{30F014D6-FC3D-4AA8-8BB2-5A67C5A70AD0}"/>
          </ac:spMkLst>
        </pc:spChg>
        <pc:picChg chg="add mod">
          <ac:chgData name="Kalavagunta, venkata chakravarthi" userId="S::venkata-chakravarthi.kalavagunta@capgemini.com::585771d7-2031-443d-8400-3dd5cabbbe6d" providerId="AD" clId="Web-{AE174985-85EB-4440-97B9-14669A9CD71F}" dt="2019-06-18T12:11:13.348" v="72" actId="1076"/>
          <ac:picMkLst>
            <pc:docMk/>
            <pc:sldMk cId="2116241343" sldId="256"/>
            <ac:picMk id="4" creationId="{ABD63189-F170-4123-91FD-36C4B13FE1EF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4:38.961" v="1376" actId="20577"/>
        <pc:sldMkLst>
          <pc:docMk/>
          <pc:sldMk cId="703102071" sldId="257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12:01.380" v="126" actId="20577"/>
          <ac:spMkLst>
            <pc:docMk/>
            <pc:sldMk cId="703102071" sldId="257"/>
            <ac:spMk id="2" creationId="{CC11A6F9-4A84-42F8-A3FA-AEC9831EE8C0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4:38.961" v="1376" actId="20577"/>
          <ac:spMkLst>
            <pc:docMk/>
            <pc:sldMk cId="703102071" sldId="257"/>
            <ac:spMk id="3" creationId="{0DE2FD29-19C1-4CCE-8B7C-B327A79BC721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11:20.989" v="73"/>
          <ac:picMkLst>
            <pc:docMk/>
            <pc:sldMk cId="703102071" sldId="257"/>
            <ac:picMk id="5" creationId="{94E1F1EE-631B-47E7-BE72-96972007EA8F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0:46.694" v="1292" actId="20577"/>
        <pc:sldMkLst>
          <pc:docMk/>
          <pc:sldMk cId="3578956111" sldId="258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17:29.740" v="190" actId="20577"/>
          <ac:spMkLst>
            <pc:docMk/>
            <pc:sldMk cId="3578956111" sldId="258"/>
            <ac:spMk id="2" creationId="{1D1C880B-AA13-4975-9ACA-68CF661CD9B8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0:46.694" v="1292" actId="20577"/>
          <ac:spMkLst>
            <pc:docMk/>
            <pc:sldMk cId="3578956111" sldId="258"/>
            <ac:spMk id="3" creationId="{C7928DB1-365B-4084-B79F-A81F76872B48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12:17.786" v="129"/>
          <ac:picMkLst>
            <pc:docMk/>
            <pc:sldMk cId="3578956111" sldId="258"/>
            <ac:picMk id="5" creationId="{7338F4DF-EE5E-4305-A8A8-0951389510D4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1:00.444" v="1295" actId="20577"/>
        <pc:sldMkLst>
          <pc:docMk/>
          <pc:sldMk cId="2940675996" sldId="259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18:03.304" v="222" actId="20577"/>
          <ac:spMkLst>
            <pc:docMk/>
            <pc:sldMk cId="2940675996" sldId="259"/>
            <ac:spMk id="2" creationId="{E54D24CC-F073-4956-8D52-A224F10BB718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1:00.444" v="1295" actId="20577"/>
          <ac:spMkLst>
            <pc:docMk/>
            <pc:sldMk cId="2940675996" sldId="259"/>
            <ac:spMk id="3" creationId="{5E0B9A09-5821-4AC3-AFEE-8C4D46100CB6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18:08.053" v="224"/>
          <ac:picMkLst>
            <pc:docMk/>
            <pc:sldMk cId="2940675996" sldId="259"/>
            <ac:picMk id="5" creationId="{12B5DFF0-2DA2-49AC-A144-870E1155F778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1:08.194" v="1298" actId="20577"/>
        <pc:sldMkLst>
          <pc:docMk/>
          <pc:sldMk cId="198401886" sldId="260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19:16.615" v="274" actId="20577"/>
          <ac:spMkLst>
            <pc:docMk/>
            <pc:sldMk cId="198401886" sldId="260"/>
            <ac:spMk id="2" creationId="{9E574C80-FE75-4AC7-A0AA-6F4286E5963E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1:08.194" v="1298" actId="20577"/>
          <ac:spMkLst>
            <pc:docMk/>
            <pc:sldMk cId="198401886" sldId="260"/>
            <ac:spMk id="3" creationId="{31EC0D51-0C3B-45DA-A466-9E20818C230A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18:49.349" v="269"/>
          <ac:picMkLst>
            <pc:docMk/>
            <pc:sldMk cId="198401886" sldId="260"/>
            <ac:picMk id="5" creationId="{AB232188-E23E-4E35-A9AE-70744B1A5A84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6:01.602" v="1387" actId="20577"/>
        <pc:sldMkLst>
          <pc:docMk/>
          <pc:sldMk cId="2058580061" sldId="261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19:45.474" v="307" actId="20577"/>
          <ac:spMkLst>
            <pc:docMk/>
            <pc:sldMk cId="2058580061" sldId="261"/>
            <ac:spMk id="2" creationId="{EFB43ED7-392B-4765-9DE9-3E91F0A3FD93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6:01.602" v="1387" actId="20577"/>
          <ac:spMkLst>
            <pc:docMk/>
            <pc:sldMk cId="2058580061" sldId="261"/>
            <ac:spMk id="3" creationId="{56A7339F-2859-4704-B622-45840C5F2FBA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19:48.146" v="310"/>
          <ac:picMkLst>
            <pc:docMk/>
            <pc:sldMk cId="2058580061" sldId="261"/>
            <ac:picMk id="5" creationId="{55D02CDD-2485-42E1-BAA3-F4865389E8F5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4:06.148" v="1373" actId="20577"/>
        <pc:sldMkLst>
          <pc:docMk/>
          <pc:sldMk cId="626235098" sldId="262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22:45.928" v="481" actId="20577"/>
          <ac:spMkLst>
            <pc:docMk/>
            <pc:sldMk cId="626235098" sldId="262"/>
            <ac:spMk id="2" creationId="{A134B61C-9EF1-4A4F-8329-F1EBFF3CDBC6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4:06.148" v="1373" actId="20577"/>
          <ac:spMkLst>
            <pc:docMk/>
            <pc:sldMk cId="626235098" sldId="262"/>
            <ac:spMk id="3" creationId="{3BBE33A8-E982-47C8-9DE0-41CDA0A32CAA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22:48.709" v="484"/>
          <ac:picMkLst>
            <pc:docMk/>
            <pc:sldMk cId="626235098" sldId="262"/>
            <ac:picMk id="5" creationId="{300C0791-A58F-4FEB-BFD4-53044C061651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4:59.258" v="1382" actId="20577"/>
        <pc:sldMkLst>
          <pc:docMk/>
          <pc:sldMk cId="2779014492" sldId="263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20:46.256" v="383" actId="20577"/>
          <ac:spMkLst>
            <pc:docMk/>
            <pc:sldMk cId="2779014492" sldId="263"/>
            <ac:spMk id="2" creationId="{BC0BCF52-559A-4E4F-B229-3CC07E006B6F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4:59.258" v="1382" actId="20577"/>
          <ac:spMkLst>
            <pc:docMk/>
            <pc:sldMk cId="2779014492" sldId="263"/>
            <ac:spMk id="3" creationId="{0E56ACB8-0A65-4C13-ACFA-84719577BEDE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20:47.506" v="386"/>
          <ac:picMkLst>
            <pc:docMk/>
            <pc:sldMk cId="2779014492" sldId="263"/>
            <ac:picMk id="5" creationId="{FBC47D4B-08F9-47E2-8568-8AF44693FCFD}"/>
          </ac:picMkLst>
        </pc:picChg>
      </pc:sldChg>
      <pc:sldChg chg="addSp delSp modSp new">
        <pc:chgData name="Kalavagunta, venkata chakravarthi" userId="S::venkata-chakravarthi.kalavagunta@capgemini.com::585771d7-2031-443d-8400-3dd5cabbbe6d" providerId="AD" clId="Web-{AE174985-85EB-4440-97B9-14669A9CD71F}" dt="2019-06-18T13:22:23.997" v="1014"/>
        <pc:sldMkLst>
          <pc:docMk/>
          <pc:sldMk cId="2093516518" sldId="264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21:24.490" v="419" actId="20577"/>
          <ac:spMkLst>
            <pc:docMk/>
            <pc:sldMk cId="2093516518" sldId="264"/>
            <ac:spMk id="2" creationId="{11849812-8B8B-4480-BD1E-19613CA5E969}"/>
          </ac:spMkLst>
        </pc:spChg>
        <pc:spChg chg="del">
          <ac:chgData name="Kalavagunta, venkata chakravarthi" userId="S::venkata-chakravarthi.kalavagunta@capgemini.com::585771d7-2031-443d-8400-3dd5cabbbe6d" providerId="AD" clId="Web-{AE174985-85EB-4440-97B9-14669A9CD71F}" dt="2019-06-18T13:19:39.075" v="987"/>
          <ac:spMkLst>
            <pc:docMk/>
            <pc:sldMk cId="2093516518" sldId="264"/>
            <ac:spMk id="3" creationId="{95344DDF-84A4-49F6-9525-0A7AC6A2BE31}"/>
          </ac:spMkLst>
        </pc:spChg>
        <pc:spChg chg="add del mod">
          <ac:chgData name="Kalavagunta, venkata chakravarthi" userId="S::venkata-chakravarthi.kalavagunta@capgemini.com::585771d7-2031-443d-8400-3dd5cabbbe6d" providerId="AD" clId="Web-{AE174985-85EB-4440-97B9-14669A9CD71F}" dt="2019-06-18T13:22:23.997" v="1014"/>
          <ac:spMkLst>
            <pc:docMk/>
            <pc:sldMk cId="2093516518" sldId="264"/>
            <ac:spMk id="9" creationId="{883551ED-342E-42CC-BF40-70628EBC1318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21:51.318" v="445"/>
          <ac:picMkLst>
            <pc:docMk/>
            <pc:sldMk cId="2093516518" sldId="264"/>
            <ac:picMk id="5" creationId="{B4235BDF-5C87-45B0-9490-5665F927BF81}"/>
          </ac:picMkLst>
        </pc:picChg>
        <pc:picChg chg="add del mod ord">
          <ac:chgData name="Kalavagunta, venkata chakravarthi" userId="S::venkata-chakravarthi.kalavagunta@capgemini.com::585771d7-2031-443d-8400-3dd5cabbbe6d" providerId="AD" clId="Web-{AE174985-85EB-4440-97B9-14669A9CD71F}" dt="2019-06-18T13:20:54.325" v="993"/>
          <ac:picMkLst>
            <pc:docMk/>
            <pc:sldMk cId="2093516518" sldId="264"/>
            <ac:picMk id="6" creationId="{D61CEDEA-FED8-4D18-9E4A-BDF5E597C4E5}"/>
          </ac:picMkLst>
        </pc:picChg>
        <pc:picChg chg="add del mod ord">
          <ac:chgData name="Kalavagunta, venkata chakravarthi" userId="S::venkata-chakravarthi.kalavagunta@capgemini.com::585771d7-2031-443d-8400-3dd5cabbbe6d" providerId="AD" clId="Web-{AE174985-85EB-4440-97B9-14669A9CD71F}" dt="2019-06-18T13:22:18.919" v="1013"/>
          <ac:picMkLst>
            <pc:docMk/>
            <pc:sldMk cId="2093516518" sldId="264"/>
            <ac:picMk id="10" creationId="{95B0EBFB-8479-46C6-82EC-3E30D997EF92}"/>
          </ac:picMkLst>
        </pc:picChg>
        <pc:picChg chg="add mod ord">
          <ac:chgData name="Kalavagunta, venkata chakravarthi" userId="S::venkata-chakravarthi.kalavagunta@capgemini.com::585771d7-2031-443d-8400-3dd5cabbbe6d" providerId="AD" clId="Web-{AE174985-85EB-4440-97B9-14669A9CD71F}" dt="2019-06-18T13:22:23.997" v="1014"/>
          <ac:picMkLst>
            <pc:docMk/>
            <pc:sldMk cId="2093516518" sldId="264"/>
            <ac:picMk id="12" creationId="{78766897-539F-4F28-BA40-48BC26C37008}"/>
          </ac:picMkLst>
        </pc:picChg>
      </pc:sldChg>
      <pc:sldChg chg="addSp delSp modSp new">
        <pc:chgData name="Kalavagunta, venkata chakravarthi" userId="S::venkata-chakravarthi.kalavagunta@capgemini.com::585771d7-2031-443d-8400-3dd5cabbbe6d" providerId="AD" clId="Web-{AE174985-85EB-4440-97B9-14669A9CD71F}" dt="2019-06-18T13:57:40.735" v="1151"/>
        <pc:sldMkLst>
          <pc:docMk/>
          <pc:sldMk cId="3257368739" sldId="265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21:43.287" v="442" actId="20577"/>
          <ac:spMkLst>
            <pc:docMk/>
            <pc:sldMk cId="3257368739" sldId="265"/>
            <ac:spMk id="2" creationId="{723BAECF-7F92-4A09-A5B5-2B4AD7B5E3DA}"/>
          </ac:spMkLst>
        </pc:spChg>
        <pc:spChg chg="del">
          <ac:chgData name="Kalavagunta, venkata chakravarthi" userId="S::venkata-chakravarthi.kalavagunta@capgemini.com::585771d7-2031-443d-8400-3dd5cabbbe6d" providerId="AD" clId="Web-{AE174985-85EB-4440-97B9-14669A9CD71F}" dt="2019-06-18T13:57:40.735" v="1151"/>
          <ac:spMkLst>
            <pc:docMk/>
            <pc:sldMk cId="3257368739" sldId="265"/>
            <ac:spMk id="3" creationId="{03BE7EC3-9284-4D02-B326-A5DFD2300187}"/>
          </ac:spMkLst>
        </pc:spChg>
        <pc:picChg chg="add mod ord">
          <ac:chgData name="Kalavagunta, venkata chakravarthi" userId="S::venkata-chakravarthi.kalavagunta@capgemini.com::585771d7-2031-443d-8400-3dd5cabbbe6d" providerId="AD" clId="Web-{AE174985-85EB-4440-97B9-14669A9CD71F}" dt="2019-06-18T13:57:40.735" v="1151"/>
          <ac:picMkLst>
            <pc:docMk/>
            <pc:sldMk cId="3257368739" sldId="265"/>
            <ac:picMk id="4" creationId="{91E0384E-81C6-4778-A0FF-E87A5EEA83DF}"/>
          </ac:picMkLst>
        </pc:picChg>
        <pc:picChg chg="add">
          <ac:chgData name="Kalavagunta, venkata chakravarthi" userId="S::venkata-chakravarthi.kalavagunta@capgemini.com::585771d7-2031-443d-8400-3dd5cabbbe6d" providerId="AD" clId="Web-{AE174985-85EB-4440-97B9-14669A9CD71F}" dt="2019-06-18T12:21:56.756" v="446"/>
          <ac:picMkLst>
            <pc:docMk/>
            <pc:sldMk cId="3257368739" sldId="265"/>
            <ac:picMk id="5" creationId="{2977C309-36B4-443B-9F55-779FE2CC8FE9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34:44.323" v="1726" actId="20577"/>
        <pc:sldMkLst>
          <pc:docMk/>
          <pc:sldMk cId="3339820360" sldId="266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4:33:36.182" v="1698" actId="1076"/>
          <ac:spMkLst>
            <pc:docMk/>
            <pc:sldMk cId="3339820360" sldId="266"/>
            <ac:spMk id="2" creationId="{AE04550F-CB66-43EE-BBD1-D325F766C351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34:44.323" v="1726" actId="20577"/>
          <ac:spMkLst>
            <pc:docMk/>
            <pc:sldMk cId="3339820360" sldId="266"/>
            <ac:spMk id="3" creationId="{C023B32E-9FEA-47DE-85C3-252B2A4A2F17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50:29.775" v="806"/>
          <ac:picMkLst>
            <pc:docMk/>
            <pc:sldMk cId="3339820360" sldId="266"/>
            <ac:picMk id="5" creationId="{E8D83559-E825-49D4-B8EB-6BE14C892376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4:48.383" v="1379" actId="20577"/>
        <pc:sldMkLst>
          <pc:docMk/>
          <pc:sldMk cId="3777426892" sldId="267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44:26.618" v="727" actId="20577"/>
          <ac:spMkLst>
            <pc:docMk/>
            <pc:sldMk cId="3777426892" sldId="267"/>
            <ac:spMk id="2" creationId="{D63BB5B1-963A-4FDB-BB1F-7EFB0D04F10C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4:48.383" v="1379" actId="20577"/>
          <ac:spMkLst>
            <pc:docMk/>
            <pc:sldMk cId="3777426892" sldId="267"/>
            <ac:spMk id="3" creationId="{9CFEA628-85C6-45B8-B263-69062763E6DE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50:24.853" v="805"/>
          <ac:picMkLst>
            <pc:docMk/>
            <pc:sldMk cId="3777426892" sldId="267"/>
            <ac:picMk id="5" creationId="{1C6EF032-61D6-43BF-9D31-A29CDECEDB9D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5:20.492" v="1386" actId="20577"/>
        <pc:sldMkLst>
          <pc:docMk/>
          <pc:sldMk cId="1225330505" sldId="268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2:49:58.337" v="793" actId="20577"/>
          <ac:spMkLst>
            <pc:docMk/>
            <pc:sldMk cId="1225330505" sldId="268"/>
            <ac:spMk id="2" creationId="{51BA957B-4721-40B2-B006-FBCDBC5EE3C6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5:20.492" v="1386" actId="20577"/>
          <ac:spMkLst>
            <pc:docMk/>
            <pc:sldMk cId="1225330505" sldId="268"/>
            <ac:spMk id="3" creationId="{D9078855-4990-45E6-806E-09E2E61A0651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2:50:19.996" v="804"/>
          <ac:picMkLst>
            <pc:docMk/>
            <pc:sldMk cId="1225330505" sldId="268"/>
            <ac:picMk id="5" creationId="{13FED0B6-DAB3-4B63-8EF0-C7E6DDB07BB0}"/>
          </ac:picMkLst>
        </pc:picChg>
      </pc:sldChg>
      <pc:sldChg chg="addSp delSp modSp new">
        <pc:chgData name="Kalavagunta, venkata chakravarthi" userId="S::venkata-chakravarthi.kalavagunta@capgemini.com::585771d7-2031-443d-8400-3dd5cabbbe6d" providerId="AD" clId="Web-{AE174985-85EB-4440-97B9-14669A9CD71F}" dt="2019-06-18T14:03:19.643" v="1178"/>
        <pc:sldMkLst>
          <pc:docMk/>
          <pc:sldMk cId="2483937908" sldId="269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3:24:49.937" v="1065" actId="20577"/>
          <ac:spMkLst>
            <pc:docMk/>
            <pc:sldMk cId="2483937908" sldId="269"/>
            <ac:spMk id="2" creationId="{D92D236D-5999-4E19-BB35-1803B09B1848}"/>
          </ac:spMkLst>
        </pc:spChg>
        <pc:spChg chg="del">
          <ac:chgData name="Kalavagunta, venkata chakravarthi" userId="S::venkata-chakravarthi.kalavagunta@capgemini.com::585771d7-2031-443d-8400-3dd5cabbbe6d" providerId="AD" clId="Web-{AE174985-85EB-4440-97B9-14669A9CD71F}" dt="2019-06-18T13:24:03.310" v="1016"/>
          <ac:spMkLst>
            <pc:docMk/>
            <pc:sldMk cId="2483937908" sldId="269"/>
            <ac:spMk id="3" creationId="{17035875-689C-4FA1-95AC-D2DB051BF4DA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4:03:19.643" v="1178"/>
          <ac:picMkLst>
            <pc:docMk/>
            <pc:sldMk cId="2483937908" sldId="269"/>
            <ac:picMk id="3" creationId="{575CDC1D-1CA2-4339-8D59-0DDEF5BF4609}"/>
          </ac:picMkLst>
        </pc:picChg>
        <pc:picChg chg="add mod ord">
          <ac:chgData name="Kalavagunta, venkata chakravarthi" userId="S::venkata-chakravarthi.kalavagunta@capgemini.com::585771d7-2031-443d-8400-3dd5cabbbe6d" providerId="AD" clId="Web-{AE174985-85EB-4440-97B9-14669A9CD71F}" dt="2019-06-18T13:24:57.544" v="1068" actId="1076"/>
          <ac:picMkLst>
            <pc:docMk/>
            <pc:sldMk cId="2483937908" sldId="269"/>
            <ac:picMk id="4" creationId="{AEBD2BEC-0D7E-4664-AD9C-D0804E146D59}"/>
          </ac:picMkLst>
        </pc:picChg>
      </pc:sldChg>
      <pc:sldChg chg="addSp delSp modSp new">
        <pc:chgData name="Kalavagunta, venkata chakravarthi" userId="S::venkata-chakravarthi.kalavagunta@capgemini.com::585771d7-2031-443d-8400-3dd5cabbbe6d" providerId="AD" clId="Web-{AE174985-85EB-4440-97B9-14669A9CD71F}" dt="2019-06-18T14:03:24.002" v="1179"/>
        <pc:sldMkLst>
          <pc:docMk/>
          <pc:sldMk cId="1021724552" sldId="270"/>
        </pc:sldMkLst>
        <pc:spChg chg="del">
          <ac:chgData name="Kalavagunta, venkata chakravarthi" userId="S::venkata-chakravarthi.kalavagunta@capgemini.com::585771d7-2031-443d-8400-3dd5cabbbe6d" providerId="AD" clId="Web-{AE174985-85EB-4440-97B9-14669A9CD71F}" dt="2019-06-18T13:59:09.423" v="1154"/>
          <ac:spMkLst>
            <pc:docMk/>
            <pc:sldMk cId="1021724552" sldId="270"/>
            <ac:spMk id="2" creationId="{1F98403A-7F10-4CE6-89ED-30FF1CFF0EB6}"/>
          </ac:spMkLst>
        </pc:spChg>
        <pc:spChg chg="del">
          <ac:chgData name="Kalavagunta, venkata chakravarthi" userId="S::venkata-chakravarthi.kalavagunta@capgemini.com::585771d7-2031-443d-8400-3dd5cabbbe6d" providerId="AD" clId="Web-{AE174985-85EB-4440-97B9-14669A9CD71F}" dt="2019-06-18T13:58:59.923" v="1153"/>
          <ac:spMkLst>
            <pc:docMk/>
            <pc:sldMk cId="1021724552" sldId="270"/>
            <ac:spMk id="3" creationId="{2A042A8C-6E2A-450E-A2D2-988645B4690E}"/>
          </ac:spMkLst>
        </pc:spChg>
        <pc:picChg chg="add mod ord">
          <ac:chgData name="Kalavagunta, venkata chakravarthi" userId="S::venkata-chakravarthi.kalavagunta@capgemini.com::585771d7-2031-443d-8400-3dd5cabbbe6d" providerId="AD" clId="Web-{AE174985-85EB-4440-97B9-14669A9CD71F}" dt="2019-06-18T13:59:16.016" v="1155" actId="1076"/>
          <ac:picMkLst>
            <pc:docMk/>
            <pc:sldMk cId="1021724552" sldId="270"/>
            <ac:picMk id="4" creationId="{C9C09936-649A-4EEC-97F8-3826E618D855}"/>
          </ac:picMkLst>
        </pc:picChg>
        <pc:picChg chg="add">
          <ac:chgData name="Kalavagunta, venkata chakravarthi" userId="S::venkata-chakravarthi.kalavagunta@capgemini.com::585771d7-2031-443d-8400-3dd5cabbbe6d" providerId="AD" clId="Web-{AE174985-85EB-4440-97B9-14669A9CD71F}" dt="2019-06-18T14:03:24.002" v="1179"/>
          <ac:picMkLst>
            <pc:docMk/>
            <pc:sldMk cId="1021724552" sldId="270"/>
            <ac:picMk id="7" creationId="{E96561DB-A178-446E-8351-7FE8A317CB63}"/>
          </ac:picMkLst>
        </pc:picChg>
      </pc:sldChg>
      <pc:sldChg chg="addSp delSp modSp new">
        <pc:chgData name="Kalavagunta, venkata chakravarthi" userId="S::venkata-chakravarthi.kalavagunta@capgemini.com::585771d7-2031-443d-8400-3dd5cabbbe6d" providerId="AD" clId="Web-{AE174985-85EB-4440-97B9-14669A9CD71F}" dt="2019-06-18T14:26:18.602" v="1390" actId="20577"/>
        <pc:sldMkLst>
          <pc:docMk/>
          <pc:sldMk cId="1834044217" sldId="271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4:26:18.602" v="1390" actId="20577"/>
          <ac:spMkLst>
            <pc:docMk/>
            <pc:sldMk cId="1834044217" sldId="271"/>
            <ac:spMk id="2" creationId="{C2781D03-C26B-4AF0-A965-9C0A7067E208}"/>
          </ac:spMkLst>
        </pc:spChg>
        <pc:spChg chg="del">
          <ac:chgData name="Kalavagunta, venkata chakravarthi" userId="S::venkata-chakravarthi.kalavagunta@capgemini.com::585771d7-2031-443d-8400-3dd5cabbbe6d" providerId="AD" clId="Web-{AE174985-85EB-4440-97B9-14669A9CD71F}" dt="2019-06-18T14:00:49.298" v="1172"/>
          <ac:spMkLst>
            <pc:docMk/>
            <pc:sldMk cId="1834044217" sldId="271"/>
            <ac:spMk id="3" creationId="{AB894A2B-DBE3-4A15-97D6-310C459ACA64}"/>
          </ac:spMkLst>
        </pc:spChg>
        <pc:picChg chg="add mod ord">
          <ac:chgData name="Kalavagunta, venkata chakravarthi" userId="S::venkata-chakravarthi.kalavagunta@capgemini.com::585771d7-2031-443d-8400-3dd5cabbbe6d" providerId="AD" clId="Web-{AE174985-85EB-4440-97B9-14669A9CD71F}" dt="2019-06-18T14:01:07.845" v="1177" actId="1076"/>
          <ac:picMkLst>
            <pc:docMk/>
            <pc:sldMk cId="1834044217" sldId="271"/>
            <ac:picMk id="4" creationId="{18336E82-8B42-4BD5-AAC9-0DFE1B2044BC}"/>
          </ac:picMkLst>
        </pc:picChg>
        <pc:picChg chg="add">
          <ac:chgData name="Kalavagunta, venkata chakravarthi" userId="S::venkata-chakravarthi.kalavagunta@capgemini.com::585771d7-2031-443d-8400-3dd5cabbbe6d" providerId="AD" clId="Web-{AE174985-85EB-4440-97B9-14669A9CD71F}" dt="2019-06-18T14:03:26.236" v="1180"/>
          <ac:picMkLst>
            <pc:docMk/>
            <pc:sldMk cId="1834044217" sldId="271"/>
            <ac:picMk id="7" creationId="{327981EC-CBA5-4085-96F0-20F38D0BF8C4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8:53.197" v="1414"/>
        <pc:sldMkLst>
          <pc:docMk/>
          <pc:sldMk cId="446502950" sldId="272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4:15:03.849" v="1215" actId="20577"/>
          <ac:spMkLst>
            <pc:docMk/>
            <pc:sldMk cId="446502950" sldId="272"/>
            <ac:spMk id="2" creationId="{49926744-D0D0-4300-9C80-60600169A3CC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3:42.805" v="1370" actId="20577"/>
          <ac:spMkLst>
            <pc:docMk/>
            <pc:sldMk cId="446502950" sldId="272"/>
            <ac:spMk id="3" creationId="{D024F5CC-BA34-47F2-B09D-41458B39C286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4:28:53.197" v="1414"/>
          <ac:picMkLst>
            <pc:docMk/>
            <pc:sldMk cId="446502950" sldId="272"/>
            <ac:picMk id="5" creationId="{B9597D26-BB5B-4A96-A2D2-DC64B04DBA15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8:57.978" v="1415"/>
        <pc:sldMkLst>
          <pc:docMk/>
          <pc:sldMk cId="638878282" sldId="273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4:27:13.962" v="1396" actId="20577"/>
          <ac:spMkLst>
            <pc:docMk/>
            <pc:sldMk cId="638878282" sldId="273"/>
            <ac:spMk id="2" creationId="{520D0B9E-AF00-4DC9-A65A-7A67C8590F89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8:28.525" v="1413" actId="14100"/>
          <ac:spMkLst>
            <pc:docMk/>
            <pc:sldMk cId="638878282" sldId="273"/>
            <ac:spMk id="3" creationId="{9FCDD5FC-8E81-4366-B67D-CC1AF2263243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4:28:57.978" v="1415"/>
          <ac:picMkLst>
            <pc:docMk/>
            <pc:sldMk cId="638878282" sldId="273"/>
            <ac:picMk id="5" creationId="{7BBD0A27-9A84-462D-9F99-F994E61923D6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9:01.400" v="1416"/>
        <pc:sldMkLst>
          <pc:docMk/>
          <pc:sldMk cId="2917195644" sldId="274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4:27:35.868" v="1403" actId="20577"/>
          <ac:spMkLst>
            <pc:docMk/>
            <pc:sldMk cId="2917195644" sldId="274"/>
            <ac:spMk id="2" creationId="{36C617BA-071C-4BE0-A5F7-A1805D04E245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2:54.320" v="1347" actId="20577"/>
          <ac:spMkLst>
            <pc:docMk/>
            <pc:sldMk cId="2917195644" sldId="274"/>
            <ac:spMk id="3" creationId="{29BF9B02-1CEB-49D5-AA84-2199DDBDDBFB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4:29:01.400" v="1416"/>
          <ac:picMkLst>
            <pc:docMk/>
            <pc:sldMk cId="2917195644" sldId="274"/>
            <ac:picMk id="5" creationId="{92278DCB-F979-4753-8A66-BE5BA87A9109}"/>
          </ac:picMkLst>
        </pc:picChg>
      </pc:sldChg>
      <pc:sldChg chg="addSp modSp new">
        <pc:chgData name="Kalavagunta, venkata chakravarthi" userId="S::venkata-chakravarthi.kalavagunta@capgemini.com::585771d7-2031-443d-8400-3dd5cabbbe6d" providerId="AD" clId="Web-{AE174985-85EB-4440-97B9-14669A9CD71F}" dt="2019-06-18T14:29:03.478" v="1417"/>
        <pc:sldMkLst>
          <pc:docMk/>
          <pc:sldMk cId="3381846670" sldId="275"/>
        </pc:sldMkLst>
        <pc:spChg chg="mod">
          <ac:chgData name="Kalavagunta, venkata chakravarthi" userId="S::venkata-chakravarthi.kalavagunta@capgemini.com::585771d7-2031-443d-8400-3dd5cabbbe6d" providerId="AD" clId="Web-{AE174985-85EB-4440-97B9-14669A9CD71F}" dt="2019-06-18T14:27:47.415" v="1408" actId="20577"/>
          <ac:spMkLst>
            <pc:docMk/>
            <pc:sldMk cId="3381846670" sldId="275"/>
            <ac:spMk id="2" creationId="{03F0C794-6939-48F2-BFD1-E06A6D3A7A31}"/>
          </ac:spMkLst>
        </pc:spChg>
        <pc:spChg chg="mod">
          <ac:chgData name="Kalavagunta, venkata chakravarthi" userId="S::venkata-chakravarthi.kalavagunta@capgemini.com::585771d7-2031-443d-8400-3dd5cabbbe6d" providerId="AD" clId="Web-{AE174985-85EB-4440-97B9-14669A9CD71F}" dt="2019-06-18T14:22:33.804" v="1338" actId="20577"/>
          <ac:spMkLst>
            <pc:docMk/>
            <pc:sldMk cId="3381846670" sldId="275"/>
            <ac:spMk id="3" creationId="{EA1CCAC4-51FD-4DD7-A5A3-7F6EC40DD704}"/>
          </ac:spMkLst>
        </pc:spChg>
        <pc:picChg chg="add">
          <ac:chgData name="Kalavagunta, venkata chakravarthi" userId="S::venkata-chakravarthi.kalavagunta@capgemini.com::585771d7-2031-443d-8400-3dd5cabbbe6d" providerId="AD" clId="Web-{AE174985-85EB-4440-97B9-14669A9CD71F}" dt="2019-06-18T14:29:03.478" v="1417"/>
          <ac:picMkLst>
            <pc:docMk/>
            <pc:sldMk cId="3381846670" sldId="275"/>
            <ac:picMk id="5" creationId="{921A57C9-C7E5-40C3-BA71-EAD927B6A5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9E3-47CA-44B7-BF7F-D5783302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632" y="1830889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/>
                <a:cs typeface="Calibri Light"/>
              </a:rPr>
              <a:t>C#-Delegates</a:t>
            </a:r>
            <a:br>
              <a:rPr lang="en-US" sz="4400" b="1" dirty="0">
                <a:latin typeface="Times New Roman"/>
                <a:cs typeface="Calibri Light"/>
              </a:rPr>
            </a:br>
            <a:r>
              <a:rPr lang="en-US" sz="4400" b="1" dirty="0">
                <a:latin typeface="Times New Roman"/>
                <a:cs typeface="Calibri Light"/>
              </a:rPr>
              <a:t>and</a:t>
            </a:r>
            <a:br>
              <a:rPr lang="en-US" sz="4400" b="1" dirty="0">
                <a:latin typeface="Times New Roman"/>
                <a:cs typeface="Calibri Light"/>
              </a:rPr>
            </a:br>
            <a:r>
              <a:rPr lang="en-US" sz="4400" b="1" dirty="0">
                <a:latin typeface="Times New Roman"/>
                <a:cs typeface="Calibri Light"/>
              </a:rPr>
              <a:t>Introduction to File I/O</a:t>
            </a:r>
            <a:endParaRPr lang="en-US" sz="4400" b="1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D63189-F170-4123-91FD-36C4B13F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9812-8B8B-4480-BD1E-19613CA5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Example of Single Cast Delegates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35BDF-5C87-45B0-9490-5665F927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766897-539F-4F28-BA40-48BC26C3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203" y="1825625"/>
            <a:ext cx="7845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236D-5999-4E19-BB35-1803B09B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Output of Single Cast Delegate</a:t>
            </a:r>
            <a:endParaRPr lang="en-US" sz="3600" b="1" dirty="0">
              <a:latin typeface="Times New Roman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BD2BEC-0D7E-4664-AD9C-D0804E14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00" y="1703702"/>
            <a:ext cx="9286875" cy="2409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5CDC1D-1CA2-4339-8D59-0DDEF5BF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3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3ED7-392B-4765-9DE9-3E91F0A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Multi-Cast Delegates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339F-2859-4704-B622-45840C5F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Calibri" panose="020F0502020204030204"/>
              </a:rPr>
              <a:t>A delegate that represents more than one function is known as Multi Cast Delegate.</a:t>
            </a:r>
          </a:p>
          <a:p>
            <a:r>
              <a:rPr lang="en-US" sz="2400" b="1" dirty="0">
                <a:latin typeface="Times New Roman"/>
                <a:cs typeface="Calibri" panose="020F0502020204030204"/>
              </a:rPr>
              <a:t>Properties: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Calibri" panose="020F0502020204030204"/>
              </a:rPr>
              <a:t>Delegates are combined and when you call a delegate then a complete list of methods is called.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Calibri" panose="020F0502020204030204"/>
              </a:rPr>
              <a:t>All methods are called in First in First Out(FIFO) order.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Calibri" panose="020F0502020204030204"/>
              </a:rPr>
              <a:t>‘+’ or ‘+=’ Operator is used to add the methods to delegates.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Calibri" panose="020F0502020204030204"/>
              </a:rPr>
              <a:t>‘–’ or ‘-=’ Operator is used to remove the methods from the delegates list.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Calibri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02CDD-2485-42E1-BAA3-F4865389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AECF-7F92-4A09-A5B5-2B4AD7B5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Example of Multi-Cast Delegates</a:t>
            </a:r>
            <a:endParaRPr lang="en-US" sz="3600" dirty="0"/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E0384E-81C6-4778-A0FF-E87A5EEA8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80" y="1825625"/>
            <a:ext cx="67254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7C309-36B4-443B-9F55-779FE2CC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9C09936-649A-4EEC-97F8-3826E618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98" y="943309"/>
            <a:ext cx="669220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561DB-A178-446E-8351-7FE8A317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2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1D03-C26B-4AF0-A965-9C0A7067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Output of Multi-Cast Delegate</a:t>
            </a:r>
            <a:endParaRPr lang="en-US" sz="3600">
              <a:cs typeface="Calibri Light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336E82-8B42-4BD5-AAC9-0DFE1B204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05" y="1995028"/>
            <a:ext cx="92964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981EC-CBA5-4085-96F0-20F38D0B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B61C-9EF1-4A4F-8329-F1EBFF3C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Introduction to File I\O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33A8-E982-47C8-9DE0-41CDA0A3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A </a:t>
            </a:r>
            <a:r>
              <a:rPr lang="en-US" sz="2400" b="1">
                <a:latin typeface="Times New Roman"/>
                <a:ea typeface="+mn-lt"/>
                <a:cs typeface="+mn-lt"/>
              </a:rPr>
              <a:t>file</a:t>
            </a:r>
            <a:r>
              <a:rPr lang="en-US" sz="2400">
                <a:latin typeface="Times New Roman"/>
                <a:ea typeface="+mn-lt"/>
                <a:cs typeface="+mn-lt"/>
              </a:rPr>
              <a:t> is a collection of data stored in a disk with a specific name and a directory path. When a file is opened for reading or writing, it becomes a </a:t>
            </a:r>
            <a:r>
              <a:rPr lang="en-US" sz="2400" b="1">
                <a:latin typeface="Times New Roman"/>
                <a:ea typeface="+mn-lt"/>
                <a:cs typeface="+mn-lt"/>
              </a:rPr>
              <a:t>stream</a:t>
            </a:r>
            <a:r>
              <a:rPr lang="en-US" sz="240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Stream is a sequence of bytes traveling from a source to a destination over a communication path.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The System.IO namespace includes various classes for file handling.</a:t>
            </a:r>
            <a:endParaRPr lang="en-US" sz="240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C0791-A58F-4FEB-BFD4-53044C06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35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6744-D0D0-4300-9C80-6060016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Syntax:</a:t>
            </a:r>
            <a:endParaRPr lang="en-US" sz="36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F5CC-BA34-47F2-B09D-41458B39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FileStream &lt;object_name&gt; = new FileStream( &lt;file_name&gt;, &lt;FileMode Enumerator&gt;,</a:t>
            </a:r>
            <a:r>
              <a:rPr lang="en-US" sz="2400" dirty="0">
                <a:latin typeface="Times New Roman"/>
                <a:cs typeface="Times New Roman"/>
              </a:rPr>
              <a:t>
</a:t>
            </a:r>
            <a:r>
              <a:rPr lang="en-US" sz="2400">
                <a:latin typeface="Times New Roman"/>
                <a:cs typeface="Times New Roman"/>
              </a:rPr>
              <a:t>   &lt;FileAccess Enumerator&gt;, &lt;FileShare Enumerator&gt;);</a:t>
            </a:r>
            <a:endParaRPr lang="en-US" sz="24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97D26-BB5B-4A96-A2D2-DC64B04D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0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0B9E-AF00-4DC9-A65A-7A67C85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Times New Roman"/>
                <a:cs typeface="Calibri"/>
              </a:rPr>
              <a:t>Parameters</a:t>
            </a:r>
            <a:r>
              <a:rPr lang="en-US" sz="3600" b="1" dirty="0">
                <a:latin typeface="Times New Roman"/>
                <a:cs typeface="Calibri"/>
              </a:rPr>
              <a:t> </a:t>
            </a:r>
            <a:r>
              <a:rPr lang="en-US" sz="3600" b="1">
                <a:latin typeface="Times New Roman"/>
                <a:cs typeface="Calibri"/>
              </a:rPr>
              <a:t>of FileMode</a:t>
            </a:r>
            <a:endParaRPr lang="en-US" sz="36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D5FC-8E81-4366-B67D-CC1AF226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42" y="1317626"/>
            <a:ext cx="10515600" cy="465881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24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The 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FileMode </a:t>
            </a:r>
            <a:r>
              <a:rPr lang="en-US" sz="2400" dirty="0">
                <a:latin typeface="Times New Roman"/>
                <a:ea typeface="+mn-lt"/>
                <a:cs typeface="+mn-lt"/>
              </a:rPr>
              <a:t>enumerator defines various methods for opening files. The members </a:t>
            </a:r>
            <a:r>
              <a:rPr lang="en-US" sz="2400">
                <a:latin typeface="Times New Roman"/>
                <a:ea typeface="+mn-lt"/>
                <a:cs typeface="+mn-lt"/>
              </a:rPr>
              <a:t>of the FileMode enumerator are </a:t>
            </a:r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ea typeface="+mn-lt"/>
                <a:cs typeface="+mn-lt"/>
              </a:rPr>
              <a:t>Append</a:t>
            </a:r>
            <a:r>
              <a:rPr lang="en-US" sz="2400">
                <a:latin typeface="Times New Roman"/>
                <a:ea typeface="+mn-lt"/>
                <a:cs typeface="+mn-lt"/>
              </a:rPr>
              <a:t> − It opens an existing file and puts cursor at the end of file, or creates the file, if the file does not exist.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 b="1">
                <a:latin typeface="Times New Roman"/>
                <a:ea typeface="+mn-lt"/>
                <a:cs typeface="+mn-lt"/>
              </a:rPr>
              <a:t>Create</a:t>
            </a:r>
            <a:r>
              <a:rPr lang="en-US" sz="2400">
                <a:latin typeface="Times New Roman"/>
                <a:ea typeface="+mn-lt"/>
                <a:cs typeface="+mn-lt"/>
              </a:rPr>
              <a:t> − It creates a new file.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 b="1">
                <a:latin typeface="Times New Roman"/>
                <a:ea typeface="+mn-lt"/>
                <a:cs typeface="+mn-lt"/>
              </a:rPr>
              <a:t>CreateNew</a:t>
            </a:r>
            <a:r>
              <a:rPr lang="en-US" sz="2400">
                <a:latin typeface="Times New Roman"/>
                <a:ea typeface="+mn-lt"/>
                <a:cs typeface="+mn-lt"/>
              </a:rPr>
              <a:t> − It specifies to the operating system, that it should create a new file.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 b="1">
                <a:latin typeface="Times New Roman"/>
                <a:ea typeface="+mn-lt"/>
                <a:cs typeface="+mn-lt"/>
              </a:rPr>
              <a:t>Open</a:t>
            </a:r>
            <a:r>
              <a:rPr lang="en-US" sz="2400">
                <a:latin typeface="Times New Roman"/>
                <a:ea typeface="+mn-lt"/>
                <a:cs typeface="+mn-lt"/>
              </a:rPr>
              <a:t> − It opens an existing file.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 b="1">
                <a:latin typeface="Times New Roman"/>
                <a:ea typeface="+mn-lt"/>
                <a:cs typeface="+mn-lt"/>
              </a:rPr>
              <a:t>OpenOrCreate</a:t>
            </a:r>
            <a:r>
              <a:rPr lang="en-US" sz="2400">
                <a:latin typeface="Times New Roman"/>
                <a:ea typeface="+mn-lt"/>
                <a:cs typeface="+mn-lt"/>
              </a:rPr>
              <a:t> − It specifies to the operating system that it should open a file if it exists, otherwise it should create a new file.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 b="1">
                <a:latin typeface="Times New Roman"/>
                <a:ea typeface="+mn-lt"/>
                <a:cs typeface="+mn-lt"/>
              </a:rPr>
              <a:t>Truncate</a:t>
            </a:r>
            <a:r>
              <a:rPr lang="en-US" sz="2400">
                <a:latin typeface="Times New Roman"/>
                <a:ea typeface="+mn-lt"/>
                <a:cs typeface="+mn-lt"/>
              </a:rPr>
              <a:t> − It opens an existing file and truncates its size to zero bytes.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D0A27-9A84-462D-9F99-F994E619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17BA-071C-4BE0-A5F7-A1805D0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"/>
              </a:rPr>
              <a:t>Parameters of FileAccess</a:t>
            </a:r>
            <a:endParaRPr lang="en-US" sz="360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B02-1CEB-49D5-AA84-2199DDBD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400" b="1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FileAccess</a:t>
            </a:r>
            <a:r>
              <a:rPr lang="en-US" sz="2400">
                <a:latin typeface="Times New Roman"/>
                <a:cs typeface="Calibri"/>
              </a:rPr>
              <a:t> enumerators have members: </a:t>
            </a:r>
            <a:r>
              <a:rPr lang="en-US" sz="2400" b="1">
                <a:latin typeface="Times New Roman"/>
                <a:cs typeface="Calibri"/>
              </a:rPr>
              <a:t>Read</a:t>
            </a:r>
            <a:r>
              <a:rPr lang="en-US" sz="2400">
                <a:latin typeface="Times New Roman"/>
                <a:cs typeface="Calibri"/>
              </a:rPr>
              <a:t>, </a:t>
            </a:r>
            <a:r>
              <a:rPr lang="en-US" sz="2400" b="1">
                <a:latin typeface="Times New Roman"/>
                <a:cs typeface="Calibri"/>
              </a:rPr>
              <a:t>ReadWrite</a:t>
            </a:r>
            <a:r>
              <a:rPr lang="en-US" sz="2400">
                <a:latin typeface="Times New Roman"/>
                <a:cs typeface="Calibri"/>
              </a:rPr>
              <a:t> and </a:t>
            </a:r>
            <a:r>
              <a:rPr lang="en-US" sz="2400" b="1">
                <a:latin typeface="Times New Roman"/>
                <a:cs typeface="Calibri"/>
              </a:rPr>
              <a:t>Write</a:t>
            </a:r>
            <a:r>
              <a:rPr lang="en-US" sz="2400">
                <a:latin typeface="Times New Roman"/>
                <a:cs typeface="Calibri"/>
              </a:rPr>
              <a:t>.</a:t>
            </a:r>
          </a:p>
          <a:p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78DCB-F979-4753-8A66-BE5BA87A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550F-CB66-43EE-BBD1-D325F766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2357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Contents: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B32E-9FEA-47DE-85C3-252B2A4A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55734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1500" dirty="0">
                <a:latin typeface="Times New Roman"/>
                <a:cs typeface="Times New Roman"/>
              </a:rPr>
              <a:t>Introduction to Delegates</a:t>
            </a:r>
            <a:endParaRPr lang="en-US" sz="1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Properties of Delegates</a:t>
            </a:r>
            <a:endParaRPr lang="en-US" sz="15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Example of Delegates</a:t>
            </a:r>
            <a:endParaRPr lang="en-US" sz="15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Syntax</a:t>
            </a:r>
            <a:endParaRPr lang="en-US" sz="15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1500" dirty="0">
                <a:latin typeface="Times New Roman"/>
                <a:cs typeface="Times New Roman"/>
              </a:rPr>
              <a:t>Use of Delegates</a:t>
            </a:r>
          </a:p>
          <a:p>
            <a:pPr marL="342900" indent="-342900"/>
            <a:r>
              <a:rPr lang="en-US" sz="1500" dirty="0">
                <a:latin typeface="Times New Roman"/>
                <a:cs typeface="Times New Roman"/>
              </a:rPr>
              <a:t>Types of Delegates</a:t>
            </a:r>
          </a:p>
          <a:p>
            <a:pPr marL="342900" indent="-342900"/>
            <a:r>
              <a:rPr lang="en-US" sz="1500" dirty="0">
                <a:latin typeface="Times New Roman"/>
                <a:cs typeface="Times New Roman"/>
              </a:rPr>
              <a:t>Single Cast Delegates</a:t>
            </a: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Example of Single Cast Delegates</a:t>
            </a:r>
            <a:endParaRPr lang="en-US" sz="15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Output of Single Cast Delegates</a:t>
            </a:r>
            <a:endParaRPr lang="en-US" sz="15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1500" dirty="0">
                <a:latin typeface="Times New Roman"/>
                <a:cs typeface="Times New Roman"/>
              </a:rPr>
              <a:t>Multi-Cast Delegates</a:t>
            </a:r>
            <a:endParaRPr lang="en-US" sz="15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Example of  Multi-Cast Delegates</a:t>
            </a:r>
            <a:endParaRPr lang="en-US" sz="15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Output of  Multi-Cast Delegates</a:t>
            </a:r>
            <a:endParaRPr lang="en-US" sz="1500">
              <a:ea typeface="+mn-lt"/>
              <a:cs typeface="+mn-lt"/>
            </a:endParaRPr>
          </a:p>
          <a:p>
            <a:pPr marL="342900" indent="-342900"/>
            <a:r>
              <a:rPr lang="en-US" sz="1500">
                <a:latin typeface="Times New Roman"/>
                <a:cs typeface="Times New Roman"/>
              </a:rPr>
              <a:t>Introduction to File I\O</a:t>
            </a:r>
            <a:endParaRPr lang="en-US" sz="15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500">
                <a:latin typeface="Times New Roman"/>
                <a:cs typeface="Times New Roman"/>
              </a:rPr>
              <a:t>           Syntax</a:t>
            </a:r>
            <a:endParaRPr lang="en-US" sz="15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1500">
                <a:latin typeface="Times New Roman"/>
                <a:cs typeface="Times New Roman"/>
              </a:rPr>
              <a:t>Parameters of FileMode</a:t>
            </a:r>
            <a:endParaRPr lang="en-US" sz="15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1500">
                <a:latin typeface="Times New Roman"/>
                <a:cs typeface="Times New Roman"/>
              </a:rPr>
              <a:t>Parameters of FileAccess</a:t>
            </a:r>
            <a:endParaRPr lang="en-US" sz="1500">
              <a:cs typeface="Calibri" panose="020F0502020204030204"/>
            </a:endParaRPr>
          </a:p>
          <a:p>
            <a:pPr marL="342900" indent="-342900"/>
            <a:r>
              <a:rPr lang="en-US" sz="1500">
                <a:latin typeface="Times New Roman"/>
                <a:cs typeface="Times New Roman"/>
              </a:rPr>
              <a:t>Parameters of FileShare</a:t>
            </a:r>
            <a:endParaRPr lang="en-US" sz="150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83559-E825-49D4-B8EB-6BE14C89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794-6939-48F2-BFD1-E06A6D3A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"/>
              </a:rPr>
              <a:t>Parameters of FileShare</a:t>
            </a:r>
            <a:endParaRPr lang="en-US" sz="360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CAC4-51FD-4DD7-A5A3-7F6EC40D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400" b="1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FileShare</a:t>
            </a:r>
            <a:r>
              <a:rPr lang="en-US" sz="2400">
                <a:latin typeface="Times New Roman"/>
                <a:cs typeface="Calibri"/>
              </a:rPr>
              <a:t> enumerators have the following members −</a:t>
            </a:r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Inheritable</a:t>
            </a:r>
            <a:r>
              <a:rPr lang="en-US" sz="2400">
                <a:latin typeface="Times New Roman"/>
                <a:cs typeface="Calibri"/>
              </a:rPr>
              <a:t> − It allows a file handle to pass inheritance to the child processes</a:t>
            </a:r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None</a:t>
            </a:r>
            <a:r>
              <a:rPr lang="en-US" sz="2400">
                <a:latin typeface="Times New Roman"/>
                <a:cs typeface="Calibri"/>
              </a:rPr>
              <a:t> − It declines sharing of the current file</a:t>
            </a:r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Read</a:t>
            </a:r>
            <a:r>
              <a:rPr lang="en-US" sz="2400">
                <a:latin typeface="Times New Roman"/>
                <a:cs typeface="Calibri"/>
              </a:rPr>
              <a:t> − It allows opening the file for readin.</a:t>
            </a:r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ReadWrite</a:t>
            </a:r>
            <a:r>
              <a:rPr lang="en-US" sz="2400">
                <a:latin typeface="Times New Roman"/>
                <a:cs typeface="Calibri"/>
              </a:rPr>
              <a:t> − It allows opening the file for reading and writing</a:t>
            </a:r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b="1">
                <a:latin typeface="Times New Roman"/>
                <a:cs typeface="Calibri"/>
              </a:rPr>
              <a:t>Write</a:t>
            </a:r>
            <a:r>
              <a:rPr lang="en-US" sz="2400">
                <a:latin typeface="Times New Roman"/>
                <a:cs typeface="Calibri"/>
              </a:rPr>
              <a:t> − It allows opening the file for writing</a:t>
            </a:r>
            <a:endParaRPr lang="en-US" sz="2400" dirty="0">
              <a:latin typeface="Times New Roman"/>
              <a:cs typeface="Calibri"/>
            </a:endParaRPr>
          </a:p>
          <a:p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A57C9-C7E5-40C3-BA71-EAD927B6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4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A6F9-4A84-42F8-A3FA-AEC9831E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Introduction to Delegates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FD29-19C1-4CCE-8B7C-B327A79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 delegate is an object which refers to a method which is used as a reference type variable that can hold a reference to the methods.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Delegates in C# are similar to the function pointer in C/C++.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All delegates are implicitly derived from the 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System.Delegate </a:t>
            </a:r>
            <a:r>
              <a:rPr lang="en-US" sz="2400" dirty="0">
                <a:latin typeface="Times New Roman"/>
                <a:ea typeface="+mn-lt"/>
                <a:cs typeface="+mn-lt"/>
              </a:rPr>
              <a:t>class.</a:t>
            </a:r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Why Delegates??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Calibri"/>
              </a:rPr>
              <a:t>             </a:t>
            </a:r>
            <a:r>
              <a:rPr lang="en-US" sz="2400" dirty="0">
                <a:latin typeface="Calibri"/>
                <a:cs typeface="Calibri"/>
              </a:rPr>
              <a:t>Type safe  </a:t>
            </a:r>
            <a:endParaRPr lang="en-US" sz="24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              Object Oriented  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              Secure 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1F1EE-631B-47E7-BE72-96972007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B5B1-963A-4FDB-BB1F-7EFB0D0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Properties of Delegates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A628-85C6-45B8-B263-69062763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Provides a good way to encapsulate the methods.</a:t>
            </a:r>
            <a:endParaRPr lang="en-US" sz="2400">
              <a:latin typeface="Times New Roman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Delegates are the library class in System namespace.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These are the type-safe pointer of any method.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Delegates are mainly used in implementing the call-back methods and events.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Delegates can be chained together as two or more methods can be called on a single event.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It doesn’t care about the class of the object that it references.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Delegates can also be used in “anonymous methods” invocation.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EF032-61D6-43BF-9D31-A29CDECE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CF52-559A-4E4F-B229-3CC07E0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Example of Delegates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ACB8-0A65-4C13-ACFA-84719577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For example, if you click an </a:t>
            </a:r>
            <a:r>
              <a:rPr lang="en-US" sz="2400" i="1" dirty="0">
                <a:latin typeface="Times New Roman"/>
                <a:ea typeface="+mn-lt"/>
                <a:cs typeface="+mn-lt"/>
              </a:rPr>
              <a:t>Button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on a form (Windows Form application), the program would call a specific method. In simple words, it is a type that represents references to methods with a particular parameter list and return type and then calls the method in a program for execution when it is needed.</a:t>
            </a:r>
            <a:endParaRPr lang="en-US" sz="2400" dirty="0">
              <a:latin typeface="Times New Roman"/>
              <a:cs typeface="Calibri"/>
            </a:endParaRPr>
          </a:p>
          <a:p>
            <a:endParaRPr lang="en-US" sz="24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endParaRPr lang="en-US" sz="2000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47D4B-08F9-47E2-8568-8AF44693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957B-4721-40B2-B006-FBCDBC5E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Syntax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855-4990-45E6-806E-09E2E61A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4"/>
            <a:ext cx="10515600" cy="44850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b="1" dirty="0">
                <a:latin typeface="Times New Roman"/>
                <a:ea typeface="+mn-lt"/>
                <a:cs typeface="+mn-lt"/>
              </a:rPr>
              <a:t>Step 1 - Declaration</a:t>
            </a:r>
            <a:endParaRPr lang="en-US" sz="2000" b="1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Delegate is getting declared here.</a:t>
            </a:r>
            <a:endParaRPr lang="en-US" sz="20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en-US" sz="2000" err="1">
                <a:latin typeface="Times New Roman"/>
                <a:ea typeface="+mn-lt"/>
                <a:cs typeface="+mn-lt"/>
              </a:rPr>
              <a:t>Modifer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 delegate  </a:t>
            </a:r>
            <a:r>
              <a:rPr lang="en-US" sz="2000" err="1">
                <a:latin typeface="Times New Roman"/>
                <a:ea typeface="+mn-lt"/>
                <a:cs typeface="+mn-lt"/>
              </a:rPr>
              <a:t>return_type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 </a:t>
            </a:r>
            <a:r>
              <a:rPr lang="en-US" sz="2000" err="1">
                <a:latin typeface="Times New Roman"/>
                <a:ea typeface="+mn-lt"/>
                <a:cs typeface="+mn-lt"/>
              </a:rPr>
              <a:t>delegate_name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 [Parameter....])</a:t>
            </a:r>
            <a:endParaRPr lang="en-US" sz="2000">
              <a:latin typeface="Times New Roman"/>
              <a:cs typeface="Calibri"/>
            </a:endParaRPr>
          </a:p>
          <a:p>
            <a:pPr marL="342900" indent="-342900"/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342900" indent="-342900"/>
            <a:r>
              <a:rPr lang="en-US" sz="2000" b="1" dirty="0">
                <a:latin typeface="Times New Roman"/>
                <a:ea typeface="+mn-lt"/>
                <a:cs typeface="+mn-lt"/>
              </a:rPr>
              <a:t>Step 2 - Instantiation</a:t>
            </a:r>
            <a:endParaRPr lang="en-US" sz="2000" b="1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Object of delegate is getting created as passing method as argument</a:t>
            </a:r>
            <a:endParaRPr lang="en-US" sz="20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en-US" sz="2000" err="1">
                <a:latin typeface="Times New Roman"/>
                <a:ea typeface="+mn-lt"/>
                <a:cs typeface="+mn-lt"/>
              </a:rPr>
              <a:t>Delegate_name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delg_object_name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= new </a:t>
            </a:r>
            <a:r>
              <a:rPr lang="en-US" sz="2000" err="1">
                <a:latin typeface="Times New Roman"/>
                <a:ea typeface="+mn-lt"/>
                <a:cs typeface="+mn-lt"/>
              </a:rPr>
              <a:t>Delegate_name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( </a:t>
            </a:r>
            <a:r>
              <a:rPr lang="en-US" sz="2000" err="1">
                <a:latin typeface="Times New Roman"/>
                <a:ea typeface="+mn-lt"/>
                <a:cs typeface="+mn-lt"/>
              </a:rPr>
              <a:t>method_name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);</a:t>
            </a:r>
            <a:endParaRPr lang="en-US" sz="2000">
              <a:latin typeface="Times New Roman"/>
              <a:cs typeface="Calibri"/>
            </a:endParaRPr>
          </a:p>
          <a:p>
            <a:pPr marL="342900" indent="-342900"/>
            <a:endParaRPr lang="en-US" sz="2000" b="1" dirty="0">
              <a:latin typeface="Times New Roman"/>
              <a:ea typeface="+mn-lt"/>
              <a:cs typeface="+mn-lt"/>
            </a:endParaRPr>
          </a:p>
          <a:p>
            <a:pPr marL="342900" indent="-342900"/>
            <a:r>
              <a:rPr lang="en-US" sz="2000" b="1" dirty="0">
                <a:latin typeface="Times New Roman"/>
                <a:ea typeface="+mn-lt"/>
                <a:cs typeface="+mn-lt"/>
              </a:rPr>
              <a:t>Step 3 - Invocation</a:t>
            </a:r>
            <a:endParaRPr lang="en-US" sz="2000" b="1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Delegate is getting called here.</a:t>
            </a:r>
            <a:endParaRPr lang="en-US" sz="20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         </a:t>
            </a:r>
            <a:r>
              <a:rPr lang="en-US" sz="2000" err="1">
                <a:latin typeface="Times New Roman"/>
                <a:ea typeface="+mn-lt"/>
                <a:cs typeface="+mn-lt"/>
              </a:rPr>
              <a:t>Delg_object_name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([parameter....]);</a:t>
            </a:r>
            <a:endParaRPr lang="en-US" sz="2000">
              <a:latin typeface="Times New Roman"/>
              <a:cs typeface="Calibri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ED0B6-DAB3-4B63-8EF0-C7E6DDB0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880B-AA13-4975-9ACA-68CF661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Use of Delegates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8DB1-365B-4084-B79F-A81F7687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These are used to represent or refer to one or more functions.</a:t>
            </a:r>
            <a:endParaRPr lang="en-US">
              <a:latin typeface="Times New Roman"/>
              <a:cs typeface="Calibri" panose="020F0502020204030204"/>
            </a:endParaRP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These can only be used to define call-back methods.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In order to consume a delegate, we need to create an object to delegate.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Calibri"/>
            </a:endParaRPr>
          </a:p>
          <a:p>
            <a:pPr lvl="1"/>
            <a:endParaRPr lang="en-US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8F4DF-EE5E-4305-A8A8-09513895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24CC-F073-4956-8D52-A224F10B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/>
                <a:cs typeface="Times New Roman"/>
              </a:rPr>
              <a:t>Types of Delegates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9A09-5821-4AC3-AFEE-8C4D4610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Calibri"/>
              </a:rPr>
              <a:t>Single Cast Delegates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Multi Cast Delegates</a:t>
            </a:r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5DFF0-2DA2-49AC-A144-870E1155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C80-FE75-4AC7-A0AA-6F4286E5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Single Cast Delegates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0D51-0C3B-45DA-A466-9E20818C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 delegate that represents only a single function is known as Single Cast Delegate.</a:t>
            </a:r>
            <a:endParaRPr lang="en-US" sz="2400" dirty="0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32188-E23E-4E35-A9AE-70744B1A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47" y="318550"/>
            <a:ext cx="1971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C#-Delegates and Introduction to File I/O</vt:lpstr>
      <vt:lpstr>Contents:</vt:lpstr>
      <vt:lpstr>Introduction to Delegates</vt:lpstr>
      <vt:lpstr>Properties of Delegates</vt:lpstr>
      <vt:lpstr>Example of Delegates</vt:lpstr>
      <vt:lpstr>Syntax</vt:lpstr>
      <vt:lpstr>Use of Delegates</vt:lpstr>
      <vt:lpstr>Types of Delegates</vt:lpstr>
      <vt:lpstr>Single Cast Delegates</vt:lpstr>
      <vt:lpstr>Example of Single Cast Delegates</vt:lpstr>
      <vt:lpstr>Output of Single Cast Delegate</vt:lpstr>
      <vt:lpstr>Multi-Cast Delegates</vt:lpstr>
      <vt:lpstr>Example of Multi-Cast Delegates</vt:lpstr>
      <vt:lpstr>PowerPoint Presentation</vt:lpstr>
      <vt:lpstr>Output of Multi-Cast Delegate</vt:lpstr>
      <vt:lpstr>Introduction to File I\O</vt:lpstr>
      <vt:lpstr>Syntax:</vt:lpstr>
      <vt:lpstr>Parameters of FileMode</vt:lpstr>
      <vt:lpstr>Parameters of FileAccess</vt:lpstr>
      <vt:lpstr>Parameters of FileShare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499</cp:revision>
  <dcterms:created xsi:type="dcterms:W3CDTF">2013-07-15T20:26:40Z</dcterms:created>
  <dcterms:modified xsi:type="dcterms:W3CDTF">2019-06-18T14:34:50Z</dcterms:modified>
</cp:coreProperties>
</file>