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14BFB3-8FAD-4DD1-9F45-26593DF183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F43CF3-7C1B-4D69-AEA1-FCA980CB7F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17-09-2022 21:58:29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2473C65-BAAB-4FD4-B5A2-77017D6C3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2022-09-17T16:28:30Z</dcterms:created>
  <dcterms:modified xsi:type="dcterms:W3CDTF">2022-09-17T16:28:30Z</dcterms:modified>
</cp:coreProperties>
</file>