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2C2408-9787-4541-92C3-76AA67921B89}" v="11" dt="2022-05-02T16:51:51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el, Rashmi" userId="50e818e9-eccd-46d0-b57c-a2f32d8ee4a4" providerId="ADAL" clId="{582C2408-9787-4541-92C3-76AA67921B89}"/>
    <pc:docChg chg="custSel addSld delSld modSld">
      <pc:chgData name="Patel, Rashmi" userId="50e818e9-eccd-46d0-b57c-a2f32d8ee4a4" providerId="ADAL" clId="{582C2408-9787-4541-92C3-76AA67921B89}" dt="2022-05-02T16:52:38.264" v="720" actId="20577"/>
      <pc:docMkLst>
        <pc:docMk/>
      </pc:docMkLst>
      <pc:sldChg chg="addSp delSp modSp mod setBg">
        <pc:chgData name="Patel, Rashmi" userId="50e818e9-eccd-46d0-b57c-a2f32d8ee4a4" providerId="ADAL" clId="{582C2408-9787-4541-92C3-76AA67921B89}" dt="2022-05-02T16:52:18.894" v="718" actId="20577"/>
        <pc:sldMkLst>
          <pc:docMk/>
          <pc:sldMk cId="1748678577" sldId="256"/>
        </pc:sldMkLst>
        <pc:spChg chg="mod">
          <ac:chgData name="Patel, Rashmi" userId="50e818e9-eccd-46d0-b57c-a2f32d8ee4a4" providerId="ADAL" clId="{582C2408-9787-4541-92C3-76AA67921B89}" dt="2022-05-02T16:52:18.894" v="718" actId="20577"/>
          <ac:spMkLst>
            <pc:docMk/>
            <pc:sldMk cId="1748678577" sldId="256"/>
            <ac:spMk id="2" creationId="{9F207BBC-41E2-0FF8-AC2E-A1D48976F9D2}"/>
          </ac:spMkLst>
        </pc:spChg>
        <pc:spChg chg="mod">
          <ac:chgData name="Patel, Rashmi" userId="50e818e9-eccd-46d0-b57c-a2f32d8ee4a4" providerId="ADAL" clId="{582C2408-9787-4541-92C3-76AA67921B89}" dt="2022-05-02T16:51:57.205" v="714" actId="26606"/>
          <ac:spMkLst>
            <pc:docMk/>
            <pc:sldMk cId="1748678577" sldId="256"/>
            <ac:spMk id="3" creationId="{F0F343D7-805A-602F-8733-4C2BF27BF241}"/>
          </ac:spMkLst>
        </pc:spChg>
        <pc:spChg chg="add del">
          <ac:chgData name="Patel, Rashmi" userId="50e818e9-eccd-46d0-b57c-a2f32d8ee4a4" providerId="ADAL" clId="{582C2408-9787-4541-92C3-76AA67921B89}" dt="2022-04-30T20:45:18.543" v="52"/>
          <ac:spMkLst>
            <pc:docMk/>
            <pc:sldMk cId="1748678577" sldId="256"/>
            <ac:spMk id="4" creationId="{525BCE84-0444-537A-5AE3-729F1D0D7A5D}"/>
          </ac:spMkLst>
        </pc:spChg>
        <pc:spChg chg="add">
          <ac:chgData name="Patel, Rashmi" userId="50e818e9-eccd-46d0-b57c-a2f32d8ee4a4" providerId="ADAL" clId="{582C2408-9787-4541-92C3-76AA67921B89}" dt="2022-05-02T16:51:57.205" v="714" actId="26606"/>
          <ac:spMkLst>
            <pc:docMk/>
            <pc:sldMk cId="1748678577" sldId="256"/>
            <ac:spMk id="71" creationId="{19D32F93-50AC-4C46-A5DB-291C60DDB7BD}"/>
          </ac:spMkLst>
        </pc:spChg>
        <pc:spChg chg="add">
          <ac:chgData name="Patel, Rashmi" userId="50e818e9-eccd-46d0-b57c-a2f32d8ee4a4" providerId="ADAL" clId="{582C2408-9787-4541-92C3-76AA67921B89}" dt="2022-05-02T16:51:57.205" v="714" actId="26606"/>
          <ac:spMkLst>
            <pc:docMk/>
            <pc:sldMk cId="1748678577" sldId="256"/>
            <ac:spMk id="73" creationId="{827DC2C4-B485-428A-BF4A-472D2967F47F}"/>
          </ac:spMkLst>
        </pc:spChg>
        <pc:spChg chg="add">
          <ac:chgData name="Patel, Rashmi" userId="50e818e9-eccd-46d0-b57c-a2f32d8ee4a4" providerId="ADAL" clId="{582C2408-9787-4541-92C3-76AA67921B89}" dt="2022-05-02T16:51:57.205" v="714" actId="26606"/>
          <ac:spMkLst>
            <pc:docMk/>
            <pc:sldMk cId="1748678577" sldId="256"/>
            <ac:spMk id="75" creationId="{EE04B5EB-F158-4507-90DD-BD23620C7CC9}"/>
          </ac:spMkLst>
        </pc:spChg>
        <pc:picChg chg="add mod ord">
          <ac:chgData name="Patel, Rashmi" userId="50e818e9-eccd-46d0-b57c-a2f32d8ee4a4" providerId="ADAL" clId="{582C2408-9787-4541-92C3-76AA67921B89}" dt="2022-05-02T16:51:57.205" v="714" actId="26606"/>
          <ac:picMkLst>
            <pc:docMk/>
            <pc:sldMk cId="1748678577" sldId="256"/>
            <ac:picMk id="1026" creationId="{291FBB86-F690-EBD6-C008-95074DBBA491}"/>
          </ac:picMkLst>
        </pc:picChg>
      </pc:sldChg>
      <pc:sldChg chg="addSp delSp modSp mod">
        <pc:chgData name="Patel, Rashmi" userId="50e818e9-eccd-46d0-b57c-a2f32d8ee4a4" providerId="ADAL" clId="{582C2408-9787-4541-92C3-76AA67921B89}" dt="2022-05-02T16:38:37.249" v="600" actId="20577"/>
        <pc:sldMkLst>
          <pc:docMk/>
          <pc:sldMk cId="12116023" sldId="257"/>
        </pc:sldMkLst>
        <pc:spChg chg="mod">
          <ac:chgData name="Patel, Rashmi" userId="50e818e9-eccd-46d0-b57c-a2f32d8ee4a4" providerId="ADAL" clId="{582C2408-9787-4541-92C3-76AA67921B89}" dt="2022-04-30T21:04:04.353" v="62" actId="113"/>
          <ac:spMkLst>
            <pc:docMk/>
            <pc:sldMk cId="12116023" sldId="257"/>
            <ac:spMk id="2" creationId="{878138BA-EE68-9B98-C8B7-52DF81F64892}"/>
          </ac:spMkLst>
        </pc:spChg>
        <pc:spChg chg="del">
          <ac:chgData name="Patel, Rashmi" userId="50e818e9-eccd-46d0-b57c-a2f32d8ee4a4" providerId="ADAL" clId="{582C2408-9787-4541-92C3-76AA67921B89}" dt="2022-04-30T20:43:25.647" v="30"/>
          <ac:spMkLst>
            <pc:docMk/>
            <pc:sldMk cId="12116023" sldId="257"/>
            <ac:spMk id="3" creationId="{49449B83-E775-D7AA-31DD-773E3136B3AA}"/>
          </ac:spMkLst>
        </pc:spChg>
        <pc:spChg chg="add mod">
          <ac:chgData name="Patel, Rashmi" userId="50e818e9-eccd-46d0-b57c-a2f32d8ee4a4" providerId="ADAL" clId="{582C2408-9787-4541-92C3-76AA67921B89}" dt="2022-04-30T21:04:56.695" v="122" actId="1076"/>
          <ac:spMkLst>
            <pc:docMk/>
            <pc:sldMk cId="12116023" sldId="257"/>
            <ac:spMk id="3" creationId="{62F7C26B-0B9B-5BAE-47CB-C8D935ADD11D}"/>
          </ac:spMkLst>
        </pc:spChg>
        <pc:spChg chg="add del mod">
          <ac:chgData name="Patel, Rashmi" userId="50e818e9-eccd-46d0-b57c-a2f32d8ee4a4" providerId="ADAL" clId="{582C2408-9787-4541-92C3-76AA67921B89}" dt="2022-04-30T20:43:28.614" v="31"/>
          <ac:spMkLst>
            <pc:docMk/>
            <pc:sldMk cId="12116023" sldId="257"/>
            <ac:spMk id="4" creationId="{09EC0244-69DD-F6BC-7A21-42E2800E4B4C}"/>
          </ac:spMkLst>
        </pc:spChg>
        <pc:spChg chg="add del mod">
          <ac:chgData name="Patel, Rashmi" userId="50e818e9-eccd-46d0-b57c-a2f32d8ee4a4" providerId="ADAL" clId="{582C2408-9787-4541-92C3-76AA67921B89}" dt="2022-05-02T16:31:46.135" v="297"/>
          <ac:spMkLst>
            <pc:docMk/>
            <pc:sldMk cId="12116023" sldId="257"/>
            <ac:spMk id="4" creationId="{F0DDE993-92B6-670B-B0A4-C4F6DC359D50}"/>
          </ac:spMkLst>
        </pc:spChg>
        <pc:spChg chg="add mod">
          <ac:chgData name="Patel, Rashmi" userId="50e818e9-eccd-46d0-b57c-a2f32d8ee4a4" providerId="ADAL" clId="{582C2408-9787-4541-92C3-76AA67921B89}" dt="2022-04-30T21:05:28.816" v="147" actId="20577"/>
          <ac:spMkLst>
            <pc:docMk/>
            <pc:sldMk cId="12116023" sldId="257"/>
            <ac:spMk id="6" creationId="{14ED41BD-0B17-7F45-74C7-F5D0D4F9D27D}"/>
          </ac:spMkLst>
        </pc:spChg>
        <pc:spChg chg="add mod">
          <ac:chgData name="Patel, Rashmi" userId="50e818e9-eccd-46d0-b57c-a2f32d8ee4a4" providerId="ADAL" clId="{582C2408-9787-4541-92C3-76AA67921B89}" dt="2022-05-02T16:38:37.249" v="600" actId="20577"/>
          <ac:spMkLst>
            <pc:docMk/>
            <pc:sldMk cId="12116023" sldId="257"/>
            <ac:spMk id="8" creationId="{41597675-FC90-C4A2-7833-6F74274EB7CC}"/>
          </ac:spMkLst>
        </pc:spChg>
        <pc:picChg chg="add mod">
          <ac:chgData name="Patel, Rashmi" userId="50e818e9-eccd-46d0-b57c-a2f32d8ee4a4" providerId="ADAL" clId="{582C2408-9787-4541-92C3-76AA67921B89}" dt="2022-05-02T16:32:10.438" v="300" actId="14100"/>
          <ac:picMkLst>
            <pc:docMk/>
            <pc:sldMk cId="12116023" sldId="257"/>
            <ac:picMk id="5" creationId="{5BB8E8CD-6318-4394-B7D9-7B9CB7E61B77}"/>
          </ac:picMkLst>
        </pc:picChg>
        <pc:picChg chg="add mod">
          <ac:chgData name="Patel, Rashmi" userId="50e818e9-eccd-46d0-b57c-a2f32d8ee4a4" providerId="ADAL" clId="{582C2408-9787-4541-92C3-76AA67921B89}" dt="2022-04-30T21:05:13.045" v="125" actId="1076"/>
          <ac:picMkLst>
            <pc:docMk/>
            <pc:sldMk cId="12116023" sldId="257"/>
            <ac:picMk id="7" creationId="{9FC36507-6CF9-D969-5578-D5788734201C}"/>
          </ac:picMkLst>
        </pc:picChg>
      </pc:sldChg>
      <pc:sldChg chg="modSp new del mod">
        <pc:chgData name="Patel, Rashmi" userId="50e818e9-eccd-46d0-b57c-a2f32d8ee4a4" providerId="ADAL" clId="{582C2408-9787-4541-92C3-76AA67921B89}" dt="2022-05-02T16:39:45.556" v="601" actId="2696"/>
        <pc:sldMkLst>
          <pc:docMk/>
          <pc:sldMk cId="2137871365" sldId="258"/>
        </pc:sldMkLst>
        <pc:spChg chg="mod">
          <ac:chgData name="Patel, Rashmi" userId="50e818e9-eccd-46d0-b57c-a2f32d8ee4a4" providerId="ADAL" clId="{582C2408-9787-4541-92C3-76AA67921B89}" dt="2022-05-02T16:31:49.266" v="299"/>
          <ac:spMkLst>
            <pc:docMk/>
            <pc:sldMk cId="2137871365" sldId="258"/>
            <ac:spMk id="3" creationId="{3A8972E2-E17E-1CA0-512D-EBABBCB1B0E3}"/>
          </ac:spMkLst>
        </pc:spChg>
      </pc:sldChg>
      <pc:sldChg chg="addSp delSp modSp add mod">
        <pc:chgData name="Patel, Rashmi" userId="50e818e9-eccd-46d0-b57c-a2f32d8ee4a4" providerId="ADAL" clId="{582C2408-9787-4541-92C3-76AA67921B89}" dt="2022-05-02T16:52:38.264" v="720" actId="20577"/>
        <pc:sldMkLst>
          <pc:docMk/>
          <pc:sldMk cId="2212971435" sldId="258"/>
        </pc:sldMkLst>
        <pc:spChg chg="mod">
          <ac:chgData name="Patel, Rashmi" userId="50e818e9-eccd-46d0-b57c-a2f32d8ee4a4" providerId="ADAL" clId="{582C2408-9787-4541-92C3-76AA67921B89}" dt="2022-05-02T16:39:55.822" v="613" actId="20577"/>
          <ac:spMkLst>
            <pc:docMk/>
            <pc:sldMk cId="2212971435" sldId="258"/>
            <ac:spMk id="2" creationId="{878138BA-EE68-9B98-C8B7-52DF81F64892}"/>
          </ac:spMkLst>
        </pc:spChg>
        <pc:spChg chg="del mod">
          <ac:chgData name="Patel, Rashmi" userId="50e818e9-eccd-46d0-b57c-a2f32d8ee4a4" providerId="ADAL" clId="{582C2408-9787-4541-92C3-76AA67921B89}" dt="2022-05-02T16:40:03.262" v="617" actId="478"/>
          <ac:spMkLst>
            <pc:docMk/>
            <pc:sldMk cId="2212971435" sldId="258"/>
            <ac:spMk id="3" creationId="{62F7C26B-0B9B-5BAE-47CB-C8D935ADD11D}"/>
          </ac:spMkLst>
        </pc:spChg>
        <pc:spChg chg="del">
          <ac:chgData name="Patel, Rashmi" userId="50e818e9-eccd-46d0-b57c-a2f32d8ee4a4" providerId="ADAL" clId="{582C2408-9787-4541-92C3-76AA67921B89}" dt="2022-05-02T16:40:05.987" v="618" actId="478"/>
          <ac:spMkLst>
            <pc:docMk/>
            <pc:sldMk cId="2212971435" sldId="258"/>
            <ac:spMk id="6" creationId="{14ED41BD-0B17-7F45-74C7-F5D0D4F9D27D}"/>
          </ac:spMkLst>
        </pc:spChg>
        <pc:spChg chg="del">
          <ac:chgData name="Patel, Rashmi" userId="50e818e9-eccd-46d0-b57c-a2f32d8ee4a4" providerId="ADAL" clId="{582C2408-9787-4541-92C3-76AA67921B89}" dt="2022-05-02T16:40:12.115" v="620" actId="478"/>
          <ac:spMkLst>
            <pc:docMk/>
            <pc:sldMk cId="2212971435" sldId="258"/>
            <ac:spMk id="8" creationId="{41597675-FC90-C4A2-7833-6F74274EB7CC}"/>
          </ac:spMkLst>
        </pc:spChg>
        <pc:spChg chg="add mod">
          <ac:chgData name="Patel, Rashmi" userId="50e818e9-eccd-46d0-b57c-a2f32d8ee4a4" providerId="ADAL" clId="{582C2408-9787-4541-92C3-76AA67921B89}" dt="2022-05-02T16:52:38.264" v="720" actId="20577"/>
          <ac:spMkLst>
            <pc:docMk/>
            <pc:sldMk cId="2212971435" sldId="258"/>
            <ac:spMk id="9" creationId="{1C76903F-F246-9A7D-3A74-077218206F65}"/>
          </ac:spMkLst>
        </pc:spChg>
        <pc:picChg chg="del mod">
          <ac:chgData name="Patel, Rashmi" userId="50e818e9-eccd-46d0-b57c-a2f32d8ee4a4" providerId="ADAL" clId="{582C2408-9787-4541-92C3-76AA67921B89}" dt="2022-05-02T16:39:57.790" v="615" actId="478"/>
          <ac:picMkLst>
            <pc:docMk/>
            <pc:sldMk cId="2212971435" sldId="258"/>
            <ac:picMk id="5" creationId="{5BB8E8CD-6318-4394-B7D9-7B9CB7E61B77}"/>
          </ac:picMkLst>
        </pc:picChg>
        <pc:picChg chg="del">
          <ac:chgData name="Patel, Rashmi" userId="50e818e9-eccd-46d0-b57c-a2f32d8ee4a4" providerId="ADAL" clId="{582C2408-9787-4541-92C3-76AA67921B89}" dt="2022-05-02T16:40:09.857" v="619" actId="478"/>
          <ac:picMkLst>
            <pc:docMk/>
            <pc:sldMk cId="2212971435" sldId="258"/>
            <ac:picMk id="7" creationId="{9FC36507-6CF9-D969-5578-D5788734201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D883F-F3F0-386A-E5AA-7CF9AA0DC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20CD5-BA1E-24C4-409A-5EB1E33C2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E7690-77D6-8511-B80B-88970C9C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667C-24E2-418E-9302-FD7B48D68881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28125-FDCD-5FDC-2B72-FE3539880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9C91D-0E23-0DAC-211C-2BB527909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2BF6-DF5A-4068-AB17-BC07BD3F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67B5A-AE29-EB6E-1F15-2923EB547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91872-51A9-91C8-98CD-08290CB70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EA50C-D086-C5EE-051B-19ED1C209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667C-24E2-418E-9302-FD7B48D68881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BE9F2-9B15-F7E1-F734-895DB9C87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56C4D-E733-3301-F6E0-47B4E152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2BF6-DF5A-4068-AB17-BC07BD3F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3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CA43A5-9C48-AAEF-2909-BCBEB7879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CAD9D-9B6C-BAB3-1B67-5AB9680AE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F1A48-72DF-884F-8499-7863DAB09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667C-24E2-418E-9302-FD7B48D68881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718B1-A0CF-F239-810F-5A7276797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7F418-2140-6C3C-C00B-B351B6C5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2BF6-DF5A-4068-AB17-BC07BD3F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5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BA0F4-8832-2844-47F3-1ED42ED92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8560D-4C57-47ED-1A73-983D4F48C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5951C-8023-9E95-E416-594E1E57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667C-24E2-418E-9302-FD7B48D68881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A0CE7-561B-DE37-886C-55C71EC9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00A25-30FC-746A-7D77-CD54C5A7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2BF6-DF5A-4068-AB17-BC07BD3F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7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020C3-D074-CB13-6E6D-5B31C738C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F698E-AA14-4D50-8A82-12D219CFB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91B4D-4398-2C83-1574-82932E21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667C-24E2-418E-9302-FD7B48D68881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FFDDA-F852-6095-BACA-81BD69D55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E0528-5B92-6E69-D53D-DFA9C5E1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2BF6-DF5A-4068-AB17-BC07BD3F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3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46E0-F4BD-F5BD-EE33-E850B7388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EC4B5-F388-FF8D-443E-A1BB49BB2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22E94-69A1-7424-5311-AE6E989EF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E29A6-CA79-5F4D-9279-E12AA1766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667C-24E2-418E-9302-FD7B48D68881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67694-6E81-B031-454E-94A6D7556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70F48-0E46-BDC3-6242-7F93226C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2BF6-DF5A-4068-AB17-BC07BD3F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3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BE537-0CAF-BBE1-BF8D-CC0269C04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5A956-7089-917E-6402-00E153424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149A2-4436-DB7E-917D-CB632B3AC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CF2E9-E050-1D9F-B515-E8E344716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34A7E-2071-3A2A-6930-8A4C32C55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3E3984-FF7B-78CC-CA80-05AFB13F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667C-24E2-418E-9302-FD7B48D68881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5BABDB-02D8-21BA-3EE6-E5349433F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C28813-451D-379B-77F8-76DBBB87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2BF6-DF5A-4068-AB17-BC07BD3F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E7209-2E8C-C17E-AC70-196A2D4A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EBAE1D-28ED-0200-519E-EDF7DFE7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667C-24E2-418E-9302-FD7B48D68881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FA098-D036-F3B2-F247-E2E3C392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CA69C-1B4F-7BDB-E377-3BB174FCB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2BF6-DF5A-4068-AB17-BC07BD3F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840424-C5DE-C78E-720B-24A091F4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667C-24E2-418E-9302-FD7B48D68881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11E5A-4907-BFC2-ACAF-51028966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3B41F-1721-6CDB-E9CE-9A3D8943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2BF6-DF5A-4068-AB17-BC07BD3F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5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1E7C-6F49-D0A6-7F80-ECFDC465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1E397-CD02-74A0-67BB-BD4CF37DD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2F576-C544-A23A-9738-DAF2B6F58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3854E-4351-784A-4BF2-E7F85C0AA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667C-24E2-418E-9302-FD7B48D68881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D9DDC-63A5-677A-031D-DA3C5F625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0777F-0E61-7D84-4FF2-BA07413E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2BF6-DF5A-4068-AB17-BC07BD3F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5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AB01-A78B-EE32-1685-FD70D1D14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915B6F-6E59-115F-285C-99A9F371B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FB52A-3020-5289-FDFF-523F16A79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77623-3E94-977B-6566-E5468CB5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667C-24E2-418E-9302-FD7B48D68881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F2E65-2062-8B7D-5207-499695D3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DB800-FE10-C3AC-04BF-8DA96667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2BF6-DF5A-4068-AB17-BC07BD3F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8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62633D-138F-8FDE-FBA2-2DFDD088E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2D8D9-72FA-AEB9-D72D-F19594215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927CC-53FE-CD9D-F824-144DE4F9F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D667C-24E2-418E-9302-FD7B48D68881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8BE03-E904-BAB4-65A9-817EFFCF7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67377-5532-74F7-AA4A-9A27D9C82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F2BF6-DF5A-4068-AB17-BC07BD3F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8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umanthvrao/daily-climate-time-series-dat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outhern Methodist University's (SMU) Simmons School of Education and Human  Development, M.Ed. in Reading and Writing Program - International Dyslexia  Association">
            <a:extLst>
              <a:ext uri="{FF2B5EF4-FFF2-40B4-BE49-F238E27FC236}">
                <a16:creationId xmlns:a16="http://schemas.microsoft.com/office/drawing/2014/main" id="{291FBB86-F690-EBD6-C008-95074DBBA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9303" y="1119116"/>
            <a:ext cx="6863984" cy="221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ight Triangle 7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207BBC-41E2-0FF8-AC2E-A1D48976F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en-US" sz="5600" b="1" dirty="0"/>
              <a:t>MSDS-6373 Time Series</a:t>
            </a:r>
            <a:br>
              <a:rPr lang="en-US" sz="5600" b="1" dirty="0"/>
            </a:br>
            <a:r>
              <a:rPr lang="en-US" sz="5600" b="1" dirty="0"/>
              <a:t>FLS Unit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343D7-805A-602F-8733-4C2BF27BF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303" y="5142305"/>
            <a:ext cx="7321298" cy="753165"/>
          </a:xfrm>
        </p:spPr>
        <p:txBody>
          <a:bodyPr anchor="t">
            <a:normAutofit/>
          </a:bodyPr>
          <a:lstStyle/>
          <a:p>
            <a:pPr algn="l"/>
            <a:r>
              <a:rPr lang="en-US" b="1"/>
              <a:t>By-Rashmi Patel</a:t>
            </a:r>
          </a:p>
        </p:txBody>
      </p:sp>
    </p:spTree>
    <p:extLst>
      <p:ext uri="{BB962C8B-B14F-4D97-AF65-F5344CB8AC3E}">
        <p14:creationId xmlns:p14="http://schemas.microsoft.com/office/powerpoint/2010/main" val="174867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38BA-EE68-9B98-C8B7-52DF81F64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354CA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Stationary </a:t>
            </a:r>
            <a:r>
              <a:rPr lang="en-US" b="1">
                <a:solidFill>
                  <a:schemeClr val="bg1"/>
                </a:solidFill>
              </a:rPr>
              <a:t>Time Series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B8E8CD-6318-4394-B7D9-7B9CB7E61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819" y="1978196"/>
            <a:ext cx="3592825" cy="22172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F7C26B-0B9B-5BAE-47CB-C8D935ADD11D}"/>
              </a:ext>
            </a:extLst>
          </p:cNvPr>
          <p:cNvSpPr txBox="1"/>
          <p:nvPr/>
        </p:nvSpPr>
        <p:spPr>
          <a:xfrm>
            <a:off x="697346" y="1480575"/>
            <a:ext cx="388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Delhi Temperature data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D41BD-0B17-7F45-74C7-F5D0D4F9D27D}"/>
              </a:ext>
            </a:extLst>
          </p:cNvPr>
          <p:cNvSpPr txBox="1"/>
          <p:nvPr/>
        </p:nvSpPr>
        <p:spPr>
          <a:xfrm>
            <a:off x="6631709" y="1480575"/>
            <a:ext cx="453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series plot for temperature in New Delhi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597675-FC90-C4A2-7833-6F74274EB7CC}"/>
              </a:ext>
            </a:extLst>
          </p:cNvPr>
          <p:cNvSpPr txBox="1"/>
          <p:nvPr/>
        </p:nvSpPr>
        <p:spPr>
          <a:xfrm>
            <a:off x="461819" y="5077551"/>
            <a:ext cx="11451130" cy="155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00"/>
            </a:pPr>
            <a:r>
              <a:rPr lang="en-US" sz="1800" b="1" dirty="0">
                <a:solidFill>
                  <a:srgbClr val="28282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brief one- to three-sentence description in the Google Doc provided by your instructor.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28282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Description:</a:t>
            </a:r>
            <a:r>
              <a:rPr lang="en-US" sz="1800" dirty="0">
                <a:solidFill>
                  <a:srgbClr val="28282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is a time series dataset which is about the mean temperature recorded in Delhi, India 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b="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US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January 2013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to </a:t>
            </a:r>
            <a:r>
              <a:rPr lang="en-US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24</a:t>
            </a:r>
            <a:r>
              <a:rPr lang="en-US" sz="1800" b="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April 2017. The dataset is publicly available in Kaggle (</a:t>
            </a:r>
            <a:r>
              <a:rPr lang="en-US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https://www.kaggle.com/datasets/sumanthvrao/daily-climate-time-series-data</a:t>
            </a:r>
            <a:r>
              <a:rPr lang="en-US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picture containing text, wall&#10;&#10;Description automatically generated">
            <a:extLst>
              <a:ext uri="{FF2B5EF4-FFF2-40B4-BE49-F238E27FC236}">
                <a16:creationId xmlns:a16="http://schemas.microsoft.com/office/drawing/2014/main" id="{D9EB68BA-4DB3-E449-DC2D-531A2FD34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7907" y="1849907"/>
            <a:ext cx="4008581" cy="247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38BA-EE68-9B98-C8B7-52DF81F64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354CA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Takeaways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76903F-F246-9A7D-3A74-077218206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41575"/>
          </a:xfrm>
        </p:spPr>
        <p:txBody>
          <a:bodyPr>
            <a:norm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2828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Realization: A </a:t>
            </a:r>
            <a:r>
              <a:rPr lang="en-US" sz="1400" dirty="0"/>
              <a:t>realization is a particular instance of time series.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2828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Expected Value: </a:t>
            </a:r>
            <a:r>
              <a:rPr lang="en-US" sz="1400" dirty="0"/>
              <a:t>the expected value of a random variable X (E[X]) is the mean or intuitively the long-run average of the event that variable represents. 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2828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Stationarity and assumptions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2828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Autocorrelation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2828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Weak Stationary Process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2828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Independence in </a:t>
            </a:r>
            <a:r>
              <a:rPr lang="en-US" sz="1400" dirty="0" err="1">
                <a:solidFill>
                  <a:srgbClr val="2828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tswge</a:t>
            </a:r>
            <a:r>
              <a:rPr lang="en-US" sz="1400" dirty="0">
                <a:solidFill>
                  <a:srgbClr val="2828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(in R)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dirty="0">
                <a:solidFill>
                  <a:srgbClr val="282828"/>
                </a:solidFill>
                <a:effectLst/>
              </a:rPr>
              <a:t>We can obtain an estimate of the variance for a given time t with a single observation.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91281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167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MSDS-6373 Time Series FLS Unit 1</vt:lpstr>
      <vt:lpstr>Stationary Time Series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SMU-MSDS-6373 Time Series FLS Unit 2</dc:title>
  <dc:creator>Patel, Rashmi</dc:creator>
  <cp:lastModifiedBy>Patel, Rashmi</cp:lastModifiedBy>
  <cp:revision>9</cp:revision>
  <dcterms:created xsi:type="dcterms:W3CDTF">2022-04-30T20:41:09Z</dcterms:created>
  <dcterms:modified xsi:type="dcterms:W3CDTF">2022-05-05T16:29:49Z</dcterms:modified>
</cp:coreProperties>
</file>