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C2408-9787-4541-92C3-76AA67921B89}" v="11" dt="2022-05-02T16:51:5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Rashmi" userId="50e818e9-eccd-46d0-b57c-a2f32d8ee4a4" providerId="ADAL" clId="{582C2408-9787-4541-92C3-76AA67921B89}"/>
    <pc:docChg chg="custSel addSld delSld modSld">
      <pc:chgData name="Patel, Rashmi" userId="50e818e9-eccd-46d0-b57c-a2f32d8ee4a4" providerId="ADAL" clId="{582C2408-9787-4541-92C3-76AA67921B89}" dt="2022-05-02T16:52:38.264" v="720" actId="20577"/>
      <pc:docMkLst>
        <pc:docMk/>
      </pc:docMkLst>
      <pc:sldChg chg="addSp delSp modSp mod setBg">
        <pc:chgData name="Patel, Rashmi" userId="50e818e9-eccd-46d0-b57c-a2f32d8ee4a4" providerId="ADAL" clId="{582C2408-9787-4541-92C3-76AA67921B89}" dt="2022-05-02T16:52:18.894" v="718" actId="20577"/>
        <pc:sldMkLst>
          <pc:docMk/>
          <pc:sldMk cId="1748678577" sldId="256"/>
        </pc:sldMkLst>
        <pc:spChg chg="mod">
          <ac:chgData name="Patel, Rashmi" userId="50e818e9-eccd-46d0-b57c-a2f32d8ee4a4" providerId="ADAL" clId="{582C2408-9787-4541-92C3-76AA67921B89}" dt="2022-05-02T16:52:18.894" v="718" actId="20577"/>
          <ac:spMkLst>
            <pc:docMk/>
            <pc:sldMk cId="1748678577" sldId="256"/>
            <ac:spMk id="2" creationId="{9F207BBC-41E2-0FF8-AC2E-A1D48976F9D2}"/>
          </ac:spMkLst>
        </pc:spChg>
        <pc:spChg chg="mo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3" creationId="{F0F343D7-805A-602F-8733-4C2BF27BF241}"/>
          </ac:spMkLst>
        </pc:spChg>
        <pc:spChg chg="add del">
          <ac:chgData name="Patel, Rashmi" userId="50e818e9-eccd-46d0-b57c-a2f32d8ee4a4" providerId="ADAL" clId="{582C2408-9787-4541-92C3-76AA67921B89}" dt="2022-04-30T20:45:18.543" v="52"/>
          <ac:spMkLst>
            <pc:docMk/>
            <pc:sldMk cId="1748678577" sldId="256"/>
            <ac:spMk id="4" creationId="{525BCE84-0444-537A-5AE3-729F1D0D7A5D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1" creationId="{19D32F93-50AC-4C46-A5DB-291C60DDB7BD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3" creationId="{827DC2C4-B485-428A-BF4A-472D2967F47F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5" creationId="{EE04B5EB-F158-4507-90DD-BD23620C7CC9}"/>
          </ac:spMkLst>
        </pc:spChg>
        <pc:picChg chg="add mod ord">
          <ac:chgData name="Patel, Rashmi" userId="50e818e9-eccd-46d0-b57c-a2f32d8ee4a4" providerId="ADAL" clId="{582C2408-9787-4541-92C3-76AA67921B89}" dt="2022-05-02T16:51:57.205" v="714" actId="26606"/>
          <ac:picMkLst>
            <pc:docMk/>
            <pc:sldMk cId="1748678577" sldId="256"/>
            <ac:picMk id="1026" creationId="{291FBB86-F690-EBD6-C008-95074DBBA491}"/>
          </ac:picMkLst>
        </pc:picChg>
      </pc:sldChg>
      <pc:sldChg chg="addSp delSp modSp mod">
        <pc:chgData name="Patel, Rashmi" userId="50e818e9-eccd-46d0-b57c-a2f32d8ee4a4" providerId="ADAL" clId="{582C2408-9787-4541-92C3-76AA67921B89}" dt="2022-05-02T16:38:37.249" v="600" actId="20577"/>
        <pc:sldMkLst>
          <pc:docMk/>
          <pc:sldMk cId="12116023" sldId="257"/>
        </pc:sldMkLst>
        <pc:spChg chg="mod">
          <ac:chgData name="Patel, Rashmi" userId="50e818e9-eccd-46d0-b57c-a2f32d8ee4a4" providerId="ADAL" clId="{582C2408-9787-4541-92C3-76AA67921B89}" dt="2022-04-30T21:04:04.353" v="62" actId="113"/>
          <ac:spMkLst>
            <pc:docMk/>
            <pc:sldMk cId="12116023" sldId="257"/>
            <ac:spMk id="2" creationId="{878138BA-EE68-9B98-C8B7-52DF81F64892}"/>
          </ac:spMkLst>
        </pc:spChg>
        <pc:spChg chg="del">
          <ac:chgData name="Patel, Rashmi" userId="50e818e9-eccd-46d0-b57c-a2f32d8ee4a4" providerId="ADAL" clId="{582C2408-9787-4541-92C3-76AA67921B89}" dt="2022-04-30T20:43:25.647" v="30"/>
          <ac:spMkLst>
            <pc:docMk/>
            <pc:sldMk cId="12116023" sldId="257"/>
            <ac:spMk id="3" creationId="{49449B83-E775-D7AA-31DD-773E3136B3AA}"/>
          </ac:spMkLst>
        </pc:spChg>
        <pc:spChg chg="add mod">
          <ac:chgData name="Patel, Rashmi" userId="50e818e9-eccd-46d0-b57c-a2f32d8ee4a4" providerId="ADAL" clId="{582C2408-9787-4541-92C3-76AA67921B89}" dt="2022-04-30T21:04:56.695" v="122" actId="1076"/>
          <ac:spMkLst>
            <pc:docMk/>
            <pc:sldMk cId="12116023" sldId="257"/>
            <ac:spMk id="3" creationId="{62F7C26B-0B9B-5BAE-47CB-C8D935ADD11D}"/>
          </ac:spMkLst>
        </pc:spChg>
        <pc:spChg chg="add del mod">
          <ac:chgData name="Patel, Rashmi" userId="50e818e9-eccd-46d0-b57c-a2f32d8ee4a4" providerId="ADAL" clId="{582C2408-9787-4541-92C3-76AA67921B89}" dt="2022-04-30T20:43:28.614" v="31"/>
          <ac:spMkLst>
            <pc:docMk/>
            <pc:sldMk cId="12116023" sldId="257"/>
            <ac:spMk id="4" creationId="{09EC0244-69DD-F6BC-7A21-42E2800E4B4C}"/>
          </ac:spMkLst>
        </pc:spChg>
        <pc:spChg chg="add del mod">
          <ac:chgData name="Patel, Rashmi" userId="50e818e9-eccd-46d0-b57c-a2f32d8ee4a4" providerId="ADAL" clId="{582C2408-9787-4541-92C3-76AA67921B89}" dt="2022-05-02T16:31:46.135" v="297"/>
          <ac:spMkLst>
            <pc:docMk/>
            <pc:sldMk cId="12116023" sldId="257"/>
            <ac:spMk id="4" creationId="{F0DDE993-92B6-670B-B0A4-C4F6DC359D50}"/>
          </ac:spMkLst>
        </pc:spChg>
        <pc:spChg chg="add mod">
          <ac:chgData name="Patel, Rashmi" userId="50e818e9-eccd-46d0-b57c-a2f32d8ee4a4" providerId="ADAL" clId="{582C2408-9787-4541-92C3-76AA67921B89}" dt="2022-04-30T21:05:28.816" v="147" actId="20577"/>
          <ac:spMkLst>
            <pc:docMk/>
            <pc:sldMk cId="12116023" sldId="257"/>
            <ac:spMk id="6" creationId="{14ED41BD-0B17-7F45-74C7-F5D0D4F9D27D}"/>
          </ac:spMkLst>
        </pc:spChg>
        <pc:spChg chg="add mod">
          <ac:chgData name="Patel, Rashmi" userId="50e818e9-eccd-46d0-b57c-a2f32d8ee4a4" providerId="ADAL" clId="{582C2408-9787-4541-92C3-76AA67921B89}" dt="2022-05-02T16:38:37.249" v="600" actId="20577"/>
          <ac:spMkLst>
            <pc:docMk/>
            <pc:sldMk cId="12116023" sldId="257"/>
            <ac:spMk id="8" creationId="{41597675-FC90-C4A2-7833-6F74274EB7CC}"/>
          </ac:spMkLst>
        </pc:spChg>
        <pc:picChg chg="add mod">
          <ac:chgData name="Patel, Rashmi" userId="50e818e9-eccd-46d0-b57c-a2f32d8ee4a4" providerId="ADAL" clId="{582C2408-9787-4541-92C3-76AA67921B89}" dt="2022-05-02T16:32:10.438" v="300" actId="14100"/>
          <ac:picMkLst>
            <pc:docMk/>
            <pc:sldMk cId="12116023" sldId="257"/>
            <ac:picMk id="5" creationId="{5BB8E8CD-6318-4394-B7D9-7B9CB7E61B77}"/>
          </ac:picMkLst>
        </pc:picChg>
        <pc:picChg chg="add mod">
          <ac:chgData name="Patel, Rashmi" userId="50e818e9-eccd-46d0-b57c-a2f32d8ee4a4" providerId="ADAL" clId="{582C2408-9787-4541-92C3-76AA67921B89}" dt="2022-04-30T21:05:13.045" v="125" actId="1076"/>
          <ac:picMkLst>
            <pc:docMk/>
            <pc:sldMk cId="12116023" sldId="257"/>
            <ac:picMk id="7" creationId="{9FC36507-6CF9-D969-5578-D5788734201C}"/>
          </ac:picMkLst>
        </pc:picChg>
      </pc:sldChg>
      <pc:sldChg chg="modSp new del mod">
        <pc:chgData name="Patel, Rashmi" userId="50e818e9-eccd-46d0-b57c-a2f32d8ee4a4" providerId="ADAL" clId="{582C2408-9787-4541-92C3-76AA67921B89}" dt="2022-05-02T16:39:45.556" v="601" actId="2696"/>
        <pc:sldMkLst>
          <pc:docMk/>
          <pc:sldMk cId="2137871365" sldId="258"/>
        </pc:sldMkLst>
        <pc:spChg chg="mod">
          <ac:chgData name="Patel, Rashmi" userId="50e818e9-eccd-46d0-b57c-a2f32d8ee4a4" providerId="ADAL" clId="{582C2408-9787-4541-92C3-76AA67921B89}" dt="2022-05-02T16:31:49.266" v="299"/>
          <ac:spMkLst>
            <pc:docMk/>
            <pc:sldMk cId="2137871365" sldId="258"/>
            <ac:spMk id="3" creationId="{3A8972E2-E17E-1CA0-512D-EBABBCB1B0E3}"/>
          </ac:spMkLst>
        </pc:spChg>
      </pc:sldChg>
      <pc:sldChg chg="addSp delSp modSp add mod">
        <pc:chgData name="Patel, Rashmi" userId="50e818e9-eccd-46d0-b57c-a2f32d8ee4a4" providerId="ADAL" clId="{582C2408-9787-4541-92C3-76AA67921B89}" dt="2022-05-02T16:52:38.264" v="720" actId="20577"/>
        <pc:sldMkLst>
          <pc:docMk/>
          <pc:sldMk cId="2212971435" sldId="258"/>
        </pc:sldMkLst>
        <pc:spChg chg="mod">
          <ac:chgData name="Patel, Rashmi" userId="50e818e9-eccd-46d0-b57c-a2f32d8ee4a4" providerId="ADAL" clId="{582C2408-9787-4541-92C3-76AA67921B89}" dt="2022-05-02T16:39:55.822" v="613" actId="20577"/>
          <ac:spMkLst>
            <pc:docMk/>
            <pc:sldMk cId="2212971435" sldId="258"/>
            <ac:spMk id="2" creationId="{878138BA-EE68-9B98-C8B7-52DF81F64892}"/>
          </ac:spMkLst>
        </pc:spChg>
        <pc:spChg chg="del mod">
          <ac:chgData name="Patel, Rashmi" userId="50e818e9-eccd-46d0-b57c-a2f32d8ee4a4" providerId="ADAL" clId="{582C2408-9787-4541-92C3-76AA67921B89}" dt="2022-05-02T16:40:03.262" v="617" actId="478"/>
          <ac:spMkLst>
            <pc:docMk/>
            <pc:sldMk cId="2212971435" sldId="258"/>
            <ac:spMk id="3" creationId="{62F7C26B-0B9B-5BAE-47CB-C8D935ADD11D}"/>
          </ac:spMkLst>
        </pc:spChg>
        <pc:spChg chg="del">
          <ac:chgData name="Patel, Rashmi" userId="50e818e9-eccd-46d0-b57c-a2f32d8ee4a4" providerId="ADAL" clId="{582C2408-9787-4541-92C3-76AA67921B89}" dt="2022-05-02T16:40:05.987" v="618" actId="478"/>
          <ac:spMkLst>
            <pc:docMk/>
            <pc:sldMk cId="2212971435" sldId="258"/>
            <ac:spMk id="6" creationId="{14ED41BD-0B17-7F45-74C7-F5D0D4F9D27D}"/>
          </ac:spMkLst>
        </pc:spChg>
        <pc:spChg chg="del">
          <ac:chgData name="Patel, Rashmi" userId="50e818e9-eccd-46d0-b57c-a2f32d8ee4a4" providerId="ADAL" clId="{582C2408-9787-4541-92C3-76AA67921B89}" dt="2022-05-02T16:40:12.115" v="620" actId="478"/>
          <ac:spMkLst>
            <pc:docMk/>
            <pc:sldMk cId="2212971435" sldId="258"/>
            <ac:spMk id="8" creationId="{41597675-FC90-C4A2-7833-6F74274EB7CC}"/>
          </ac:spMkLst>
        </pc:spChg>
        <pc:spChg chg="add mod">
          <ac:chgData name="Patel, Rashmi" userId="50e818e9-eccd-46d0-b57c-a2f32d8ee4a4" providerId="ADAL" clId="{582C2408-9787-4541-92C3-76AA67921B89}" dt="2022-05-02T16:52:38.264" v="720" actId="20577"/>
          <ac:spMkLst>
            <pc:docMk/>
            <pc:sldMk cId="2212971435" sldId="258"/>
            <ac:spMk id="9" creationId="{1C76903F-F246-9A7D-3A74-077218206F65}"/>
          </ac:spMkLst>
        </pc:spChg>
        <pc:picChg chg="del mod">
          <ac:chgData name="Patel, Rashmi" userId="50e818e9-eccd-46d0-b57c-a2f32d8ee4a4" providerId="ADAL" clId="{582C2408-9787-4541-92C3-76AA67921B89}" dt="2022-05-02T16:39:57.790" v="615" actId="478"/>
          <ac:picMkLst>
            <pc:docMk/>
            <pc:sldMk cId="2212971435" sldId="258"/>
            <ac:picMk id="5" creationId="{5BB8E8CD-6318-4394-B7D9-7B9CB7E61B77}"/>
          </ac:picMkLst>
        </pc:picChg>
        <pc:picChg chg="del">
          <ac:chgData name="Patel, Rashmi" userId="50e818e9-eccd-46d0-b57c-a2f32d8ee4a4" providerId="ADAL" clId="{582C2408-9787-4541-92C3-76AA67921B89}" dt="2022-05-02T16:40:09.857" v="619" actId="478"/>
          <ac:picMkLst>
            <pc:docMk/>
            <pc:sldMk cId="2212971435" sldId="258"/>
            <ac:picMk id="7" creationId="{9FC36507-6CF9-D969-5578-D578873420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883F-F3F0-386A-E5AA-7CF9AA0DC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20CD5-BA1E-24C4-409A-5EB1E33C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7690-77D6-8511-B80B-88970C9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8125-FDCD-5FDC-2B72-FE353988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C91D-0E23-0DAC-211C-2BB52790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7B5A-AE29-EB6E-1F15-2923EB54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91872-51A9-91C8-98CD-08290CB7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A50C-D086-C5EE-051B-19ED1C20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E9F2-9B15-F7E1-F734-895DB9C8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6C4D-E733-3301-F6E0-47B4E152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A43A5-9C48-AAEF-2909-BCBEB7879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CAD9D-9B6C-BAB3-1B67-5AB9680A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1A48-72DF-884F-8499-7863DAB0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18B1-A0CF-F239-810F-5A727679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F418-2140-6C3C-C00B-B351B6C5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0F4-8832-2844-47F3-1ED42ED9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560D-4C57-47ED-1A73-983D4F48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951C-8023-9E95-E416-594E1E57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0CE7-561B-DE37-886C-55C71EC9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0A25-30FC-746A-7D77-CD54C5A7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20C3-D074-CB13-6E6D-5B31C738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698E-AA14-4D50-8A82-12D219CF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1B4D-4398-2C83-1574-82932E2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FFDDA-F852-6095-BACA-81BD69D5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0528-5B92-6E69-D53D-DFA9C5E1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46E0-F4BD-F5BD-EE33-E850B738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C4B5-F388-FF8D-443E-A1BB49BB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22E94-69A1-7424-5311-AE6E989E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29A6-CA79-5F4D-9279-E12AA176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7694-6E81-B031-454E-94A6D755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0F48-0E46-BDC3-6242-7F93226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E537-0CAF-BBE1-BF8D-CC0269C0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A956-7089-917E-6402-00E15342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149A2-4436-DB7E-917D-CB632B3A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CF2E9-E050-1D9F-B515-E8E344716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34A7E-2071-3A2A-6930-8A4C32C5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E3984-FF7B-78CC-CA80-05AFB13F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BABDB-02D8-21BA-3EE6-E5349433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28813-451D-379B-77F8-76DBBB87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209-2E8C-C17E-AC70-196A2D4A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AE1D-28ED-0200-519E-EDF7DFE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FA098-D036-F3B2-F247-E2E3C392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A69C-1B4F-7BDB-E377-3BB174FC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40424-C5DE-C78E-720B-24A091F4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1E5A-4907-BFC2-ACAF-51028966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B41F-1721-6CDB-E9CE-9A3D8943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1E7C-6F49-D0A6-7F80-ECFDC465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E397-CD02-74A0-67BB-BD4CF37D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F576-C544-A23A-9738-DAF2B6F5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3854E-4351-784A-4BF2-E7F85C0A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D9DDC-63A5-677A-031D-DA3C5F62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777F-0E61-7D84-4FF2-BA07413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B01-A78B-EE32-1685-FD70D1D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15B6F-6E59-115F-285C-99A9F371B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B52A-3020-5289-FDFF-523F16A7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7623-3E94-977B-6566-E5468CB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2E65-2062-8B7D-5207-499695D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DB800-FE10-C3AC-04BF-8DA9666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2633D-138F-8FDE-FBA2-2DFDD088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D8D9-72FA-AEB9-D72D-F19594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27CC-53FE-CD9D-F824-144DE4F9F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667C-24E2-418E-9302-FD7B48D688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BE03-E904-BAB4-65A9-817EFFCF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7377-5532-74F7-AA4A-9A27D9C8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uthern Methodist University's (SMU) Simmons School of Education and Human  Development, M.Ed. in Reading and Writing Program - International Dyslexia  Association">
            <a:extLst>
              <a:ext uri="{FF2B5EF4-FFF2-40B4-BE49-F238E27FC236}">
                <a16:creationId xmlns:a16="http://schemas.microsoft.com/office/drawing/2014/main" id="{291FBB86-F690-EBD6-C008-95074DBB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6863984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07BBC-41E2-0FF8-AC2E-A1D48976F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 dirty="0"/>
              <a:t>MSDS-6373 Time Series</a:t>
            </a:r>
            <a:br>
              <a:rPr lang="en-US" sz="5600" b="1" dirty="0"/>
            </a:br>
            <a:r>
              <a:rPr lang="en-US" sz="5600" b="1" dirty="0"/>
              <a:t>FLS Unit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343D7-805A-602F-8733-4C2BF27B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b="1"/>
              <a:t>By-Rashmi Patel</a:t>
            </a:r>
          </a:p>
        </p:txBody>
      </p:sp>
    </p:spTree>
    <p:extLst>
      <p:ext uri="{BB962C8B-B14F-4D97-AF65-F5344CB8AC3E}">
        <p14:creationId xmlns:p14="http://schemas.microsoft.com/office/powerpoint/2010/main" val="17486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Spectral Density Plot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8E8CD-6318-4394-B7D9-7B9CB7E61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38" y="1937589"/>
            <a:ext cx="4437035" cy="2738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FC36507-6CF9-D969-5578-D5788734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03" y="1937589"/>
            <a:ext cx="4202020" cy="2571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7C26B-0B9B-5BAE-47CB-C8D935ADD11D}"/>
              </a:ext>
            </a:extLst>
          </p:cNvPr>
          <p:cNvSpPr txBox="1"/>
          <p:nvPr/>
        </p:nvSpPr>
        <p:spPr>
          <a:xfrm>
            <a:off x="697346" y="1480575"/>
            <a:ext cx="38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Delhi Temperature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D41BD-0B17-7F45-74C7-F5D0D4F9D27D}"/>
              </a:ext>
            </a:extLst>
          </p:cNvPr>
          <p:cNvSpPr txBox="1"/>
          <p:nvPr/>
        </p:nvSpPr>
        <p:spPr>
          <a:xfrm>
            <a:off x="7289112" y="1480575"/>
            <a:ext cx="38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Spectral density plot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97675-FC90-C4A2-7833-6F74274EB7CC}"/>
              </a:ext>
            </a:extLst>
          </p:cNvPr>
          <p:cNvSpPr txBox="1"/>
          <p:nvPr/>
        </p:nvSpPr>
        <p:spPr>
          <a:xfrm>
            <a:off x="461819" y="5077551"/>
            <a:ext cx="11451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temperature is recorded daily for almost 3 years, so the period will be 365 days and the frequency for my time series will be 1/365= 0.0027. </a:t>
            </a:r>
          </a:p>
          <a:p>
            <a:endParaRPr lang="en-US" dirty="0"/>
          </a:p>
          <a:p>
            <a:r>
              <a:rPr lang="en-US" dirty="0"/>
              <a:t>Since the peak for the spectral density plot appears at 0, the time series can be considered as Aperiodic. We can say that the data has a wandering behavior because there is no high and specific peak other than 0.</a:t>
            </a:r>
          </a:p>
        </p:txBody>
      </p:sp>
    </p:spTree>
    <p:extLst>
      <p:ext uri="{BB962C8B-B14F-4D97-AF65-F5344CB8AC3E}">
        <p14:creationId xmlns:p14="http://schemas.microsoft.com/office/powerpoint/2010/main" val="1211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6903F-F246-9A7D-3A74-07721820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i="0">
                <a:effectLst/>
              </a:rPr>
              <a:t>A spectral </a:t>
            </a:r>
            <a:r>
              <a:rPr lang="en-US" sz="1800" i="0" dirty="0">
                <a:effectLst/>
              </a:rPr>
              <a:t>plot is a graphical technique for examining cyclic structure in the frequency domain. It is a smoothed Fourier transform of the autocovariance function.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Frequency is inversely related to Period.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Delta constant is called phase shift.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Sine function shift horizontally when phase shift is applied.</a:t>
            </a:r>
          </a:p>
          <a:p>
            <a:pPr>
              <a:lnSpc>
                <a:spcPct val="100000"/>
              </a:lnSpc>
            </a:pPr>
            <a:r>
              <a:rPr lang="en-US" sz="1800" i="0" dirty="0">
                <a:solidFill>
                  <a:srgbClr val="282828"/>
                </a:solidFill>
                <a:effectLst/>
              </a:rPr>
              <a:t>A broad class of functions can be written as a sum of sine and cosine functions, even if the function is not periodic or cyclic.</a:t>
            </a:r>
          </a:p>
          <a:p>
            <a:r>
              <a:rPr lang="en-US" sz="1800" i="0" dirty="0">
                <a:solidFill>
                  <a:srgbClr val="282828"/>
                </a:solidFill>
                <a:effectLst/>
              </a:rPr>
              <a:t>The Nyquist frequency is the highest observable frequency when sampling at the integers because you need at least two observations to observe one cycle. </a:t>
            </a:r>
          </a:p>
          <a:p>
            <a:r>
              <a:rPr lang="en-US" sz="1800" i="0" dirty="0">
                <a:solidFill>
                  <a:srgbClr val="282828"/>
                </a:solidFill>
                <a:effectLst/>
              </a:rPr>
              <a:t>When sampling at the integers, a series with a frequency higher than .5 may become aliased with a series with lower frequency.</a:t>
            </a:r>
          </a:p>
          <a:p>
            <a:pPr>
              <a:lnSpc>
                <a:spcPct val="100000"/>
              </a:lnSpc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297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MSDS-6373 Time Series FLS Unit 2</vt:lpstr>
      <vt:lpstr>Spectral Density Plot 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SMU-MSDS-6373 Time Series FLS Unit 2</dc:title>
  <dc:creator>Patel, Rashmi</dc:creator>
  <cp:lastModifiedBy>Patel, Rashmi</cp:lastModifiedBy>
  <cp:revision>1</cp:revision>
  <dcterms:created xsi:type="dcterms:W3CDTF">2022-04-30T20:41:09Z</dcterms:created>
  <dcterms:modified xsi:type="dcterms:W3CDTF">2022-05-02T16:52:38Z</dcterms:modified>
</cp:coreProperties>
</file>