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FD15-EC34-FC43-8C01-9EDD7C197E5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44DE-2950-354D-A92B-580E6890C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College will face student retention because the due the bad user experience on the website, not providing proper and complete information regarding the course offered at the college.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44DE-2950-354D-A92B-580E6890C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0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1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6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10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2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1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7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37D5FD-F3EC-2146-A727-F8AD6247A36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3E6EC3-EC22-A14D-833E-25DE7F2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8F0A-BB81-7948-88BE-DD230C70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DS-6390 Midterm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38FB-9187-1F41-B54A-C2CACD3DC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Rashmi Patel</a:t>
            </a:r>
          </a:p>
        </p:txBody>
      </p:sp>
    </p:spTree>
    <p:extLst>
      <p:ext uri="{BB962C8B-B14F-4D97-AF65-F5344CB8AC3E}">
        <p14:creationId xmlns:p14="http://schemas.microsoft.com/office/powerpoint/2010/main" val="1926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7B19-ED39-894B-949E-0D3EFF57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your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43F8-DBEC-DB43-A895-A14EE7F7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14259"/>
          </a:xfrm>
        </p:spPr>
        <p:txBody>
          <a:bodyPr numCol="2">
            <a:noAutofit/>
          </a:bodyPr>
          <a:lstStyle/>
          <a:p>
            <a:pPr marL="228600" indent="-228600">
              <a:buAutoNum type="arabicParenBoth"/>
            </a:pPr>
            <a:r>
              <a:rPr lang="en-US" sz="1100" dirty="0"/>
              <a:t>List the primary groups or individuals to whom you’ll be communicating. </a:t>
            </a:r>
          </a:p>
          <a:p>
            <a:r>
              <a:rPr lang="en-US" sz="1100" dirty="0"/>
              <a:t>President of the college</a:t>
            </a:r>
          </a:p>
          <a:p>
            <a:r>
              <a:rPr lang="en-US" sz="1100" dirty="0"/>
              <a:t>Director of Institutional Advancement</a:t>
            </a:r>
          </a:p>
          <a:p>
            <a:r>
              <a:rPr lang="en-US" sz="1100" dirty="0"/>
              <a:t>Director of Information Technology</a:t>
            </a:r>
          </a:p>
          <a:p>
            <a:pPr marL="0" indent="0">
              <a:buNone/>
            </a:pPr>
            <a:r>
              <a:rPr lang="en-US" sz="1100" dirty="0"/>
              <a:t>(2) If you had to narrow that to a </a:t>
            </a:r>
            <a:r>
              <a:rPr lang="en-US" sz="1100" i="1" dirty="0"/>
              <a:t>single person</a:t>
            </a:r>
            <a:r>
              <a:rPr lang="en-US" sz="1100" dirty="0"/>
              <a:t>, who would that be?</a:t>
            </a:r>
          </a:p>
          <a:p>
            <a:r>
              <a:rPr lang="en-US" sz="1100" dirty="0"/>
              <a:t>Director of Institutional Advancement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(3) What does your audience care about?</a:t>
            </a:r>
          </a:p>
          <a:p>
            <a:pPr marL="0" indent="0">
              <a:buNone/>
            </a:pPr>
            <a:r>
              <a:rPr lang="en-US" sz="1100" dirty="0"/>
              <a:t>Student satisfaction and experience while accessing the website</a:t>
            </a:r>
          </a:p>
          <a:p>
            <a:pPr marL="0" indent="0">
              <a:buNone/>
            </a:pPr>
            <a:r>
              <a:rPr lang="en-US" sz="1100" dirty="0"/>
              <a:t>Present the college a great place to learn and career growth</a:t>
            </a:r>
          </a:p>
          <a:p>
            <a:pPr marL="0" indent="0">
              <a:buNone/>
            </a:pPr>
            <a:r>
              <a:rPr lang="en-US" sz="1100" dirty="0"/>
              <a:t>Maintain student retention</a:t>
            </a:r>
          </a:p>
          <a:p>
            <a:pPr marL="0" indent="0">
              <a:buNone/>
            </a:pPr>
            <a:r>
              <a:rPr lang="en-US" sz="1100" dirty="0"/>
              <a:t>(4) What action does your audience need to take?</a:t>
            </a:r>
          </a:p>
          <a:p>
            <a:pPr marL="0" indent="0">
              <a:buNone/>
            </a:pPr>
            <a:r>
              <a:rPr lang="en-US" sz="1100" dirty="0"/>
              <a:t>Implement google analytics on the website </a:t>
            </a:r>
          </a:p>
          <a:p>
            <a:pPr marL="0" indent="0">
              <a:buNone/>
            </a:pPr>
            <a:r>
              <a:rPr lang="en-US" sz="1100" dirty="0"/>
              <a:t>Understand from where the students are coming to learn at the college</a:t>
            </a:r>
          </a:p>
          <a:p>
            <a:pPr marL="0" indent="0">
              <a:buNone/>
            </a:pPr>
            <a:r>
              <a:rPr lang="en-US" sz="1100" dirty="0"/>
              <a:t>Understand in which programs the students are most interested in.</a:t>
            </a:r>
          </a:p>
          <a:p>
            <a:pPr marL="0" indent="0">
              <a:buNone/>
            </a:pP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82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E09F-1603-5341-8184-EDE1366C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at stake?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7E7E-AF11-CB4B-8B7B-DC8E830C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Both"/>
            </a:pPr>
            <a:r>
              <a:rPr lang="en-US" sz="1100" dirty="0"/>
              <a:t>What are the </a:t>
            </a:r>
            <a:r>
              <a:rPr lang="en-US" sz="1100" i="1" dirty="0"/>
              <a:t>benefits </a:t>
            </a:r>
            <a:r>
              <a:rPr lang="en-US" sz="1100" dirty="0"/>
              <a:t>if your audience acts in the way that you want them to?</a:t>
            </a:r>
          </a:p>
          <a:p>
            <a:r>
              <a:rPr lang="en-US" sz="1100" dirty="0"/>
              <a:t>College can focus on improving the user experience for the users who are visiting the website.</a:t>
            </a:r>
          </a:p>
          <a:p>
            <a:r>
              <a:rPr lang="en-US" sz="1100" dirty="0"/>
              <a:t>Promoting the program benefits offered at the college that mostly accessed by the students.</a:t>
            </a:r>
          </a:p>
          <a:p>
            <a:r>
              <a:rPr lang="en-US" sz="1100" dirty="0"/>
              <a:t>Work on the implementing the online course offerings for the out-of-state students.</a:t>
            </a:r>
          </a:p>
          <a:p>
            <a:pPr marL="0" indent="0">
              <a:buNone/>
            </a:pPr>
            <a:r>
              <a:rPr lang="en-US" sz="1100" dirty="0"/>
              <a:t>(2) What are the </a:t>
            </a:r>
            <a:r>
              <a:rPr lang="en-US" sz="1100" i="1" dirty="0"/>
              <a:t>risks </a:t>
            </a:r>
            <a:r>
              <a:rPr lang="en-US" sz="1100" dirty="0"/>
              <a:t>if they do not?</a:t>
            </a:r>
          </a:p>
          <a:p>
            <a:r>
              <a:rPr lang="en-US" sz="1100" dirty="0"/>
              <a:t>College will face student retention.</a:t>
            </a:r>
          </a:p>
          <a:p>
            <a:r>
              <a:rPr lang="en-US" sz="1100" dirty="0"/>
              <a:t>College will not be able to focus on improving the course offerings.</a:t>
            </a:r>
          </a:p>
        </p:txBody>
      </p:sp>
    </p:spTree>
    <p:extLst>
      <p:ext uri="{BB962C8B-B14F-4D97-AF65-F5344CB8AC3E}">
        <p14:creationId xmlns:p14="http://schemas.microsoft.com/office/powerpoint/2010/main" val="252953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FFAE-E5EB-B143-B49E-F0AD06AC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7F2B-CE75-9549-A803-E9EFC494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idea illustrates that Frito-Lay needs to focus on the factors causing employee attrition in order to maintain</a:t>
            </a:r>
          </a:p>
          <a:p>
            <a:r>
              <a:rPr lang="en-US" dirty="0"/>
              <a:t>it’s competitiveness and grow the business, this is essential because once this is accomplished the company can </a:t>
            </a:r>
          </a:p>
          <a:p>
            <a:r>
              <a:rPr lang="en-US" dirty="0"/>
              <a:t>Focus on growing sales, increasing footprint, and reducing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449A-4C62-D947-8DEB-3FEC1014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{023F4FB1-8628-CF40-A880-332174AF0D08}tf10001064</Template>
  <TotalTime>1513</TotalTime>
  <Words>314</Words>
  <Application>Microsoft Macintosh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DS-6390 Midterm</vt:lpstr>
      <vt:lpstr>Who is your audience?</vt:lpstr>
      <vt:lpstr>Who is at stake?</vt:lpstr>
      <vt:lpstr>From your big 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DS-6390 Midterm</dc:title>
  <dc:creator>Patel, Rashmi</dc:creator>
  <cp:lastModifiedBy>Patel, Rashmi</cp:lastModifiedBy>
  <cp:revision>5</cp:revision>
  <dcterms:created xsi:type="dcterms:W3CDTF">2021-10-04T16:52:30Z</dcterms:created>
  <dcterms:modified xsi:type="dcterms:W3CDTF">2021-10-05T18:05:39Z</dcterms:modified>
</cp:coreProperties>
</file>