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9" r:id="rId2"/>
    <p:sldId id="291" r:id="rId3"/>
    <p:sldId id="29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81" d="100"/>
          <a:sy n="81" d="100"/>
        </p:scale>
        <p:origin x="64"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3967155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059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1"/>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275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713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2"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913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852740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450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5838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28801" y="2778678"/>
            <a:ext cx="8671983"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566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descr="C:\Users\njones\Dropbox (2U)\Work\Designing Slides\SMU\Design Brief\logo\logo_datasci_SMU.png"/>
          <p:cNvPicPr>
            <a:picLocks noChangeAspect="1" noChangeArrowheads="1"/>
          </p:cNvPicPr>
          <p:nvPr userDrawn="1"/>
        </p:nvPicPr>
        <p:blipFill>
          <a:blip r:embed="rId11" cstate="print">
            <a:extLst>
              <a:ext uri="{BEBA8EAE-BF5A-486C-A8C5-ECC9F3942E4B}">
                <a14:imgProps xmlns:a14="http://schemas.microsoft.com/office/drawing/2010/main">
                  <a14:imgLayer r:embed="rId12">
                    <a14:imgEffect>
                      <a14:brightnessContrast bright="92000"/>
                    </a14:imgEffect>
                  </a14:imgLayer>
                </a14:imgProps>
              </a:ext>
              <a:ext uri="{28A0092B-C50C-407E-A947-70E740481C1C}">
                <a14:useLocalDpi xmlns:a14="http://schemas.microsoft.com/office/drawing/2010/main" val="0"/>
              </a:ext>
            </a:extLst>
          </a:blip>
          <a:srcRect/>
          <a:stretch>
            <a:fillRect/>
          </a:stretch>
        </p:blipFill>
        <p:spPr bwMode="auto">
          <a:xfrm>
            <a:off x="406402" y="73152"/>
            <a:ext cx="2348007"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052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09800" y="1918854"/>
            <a:ext cx="7772400" cy="900546"/>
          </a:xfrm>
        </p:spPr>
        <p:txBody>
          <a:bodyPr>
            <a:normAutofit/>
          </a:bodyPr>
          <a:lstStyle/>
          <a:p>
            <a:r>
              <a:rPr lang="en-US" dirty="0"/>
              <a:t>From Report to Story</a:t>
            </a:r>
          </a:p>
        </p:txBody>
      </p:sp>
      <p:sp>
        <p:nvSpPr>
          <p:cNvPr id="5" name="Subtitle 1"/>
          <p:cNvSpPr>
            <a:spLocks noGrp="1"/>
          </p:cNvSpPr>
          <p:nvPr>
            <p:ph type="subTitle" idx="1"/>
          </p:nvPr>
        </p:nvSpPr>
        <p:spPr>
          <a:xfrm>
            <a:off x="2209800" y="2895600"/>
            <a:ext cx="7772400" cy="1752600"/>
          </a:xfrm>
        </p:spPr>
        <p:txBody>
          <a:bodyPr/>
          <a:lstStyle/>
          <a:p>
            <a:endParaRPr lang="en-US" dirty="0"/>
          </a:p>
        </p:txBody>
      </p:sp>
    </p:spTree>
    <p:extLst>
      <p:ext uri="{BB962C8B-B14F-4D97-AF65-F5344CB8AC3E}">
        <p14:creationId xmlns:p14="http://schemas.microsoft.com/office/powerpoint/2010/main" val="3103724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ACF3-02BF-4BB7-A817-4D66ACF1BB0C}"/>
              </a:ext>
            </a:extLst>
          </p:cNvPr>
          <p:cNvSpPr>
            <a:spLocks noGrp="1"/>
          </p:cNvSpPr>
          <p:nvPr>
            <p:ph type="title"/>
          </p:nvPr>
        </p:nvSpPr>
        <p:spPr/>
        <p:txBody>
          <a:bodyPr/>
          <a:lstStyle/>
          <a:p>
            <a:r>
              <a:rPr lang="en-US" dirty="0"/>
              <a:t>Case Study #</a:t>
            </a:r>
            <a:r>
              <a:rPr lang="en-US"/>
              <a:t>2 (Tell a Story 6.11</a:t>
            </a:r>
            <a:r>
              <a:rPr lang="en-US" dirty="0"/>
              <a:t>)</a:t>
            </a:r>
          </a:p>
        </p:txBody>
      </p:sp>
      <p:sp>
        <p:nvSpPr>
          <p:cNvPr id="3" name="Content Placeholder 2">
            <a:extLst>
              <a:ext uri="{FF2B5EF4-FFF2-40B4-BE49-F238E27FC236}">
                <a16:creationId xmlns:a16="http://schemas.microsoft.com/office/drawing/2014/main" id="{11BC6E3B-6096-459A-B389-33626B0D0CA9}"/>
              </a:ext>
            </a:extLst>
          </p:cNvPr>
          <p:cNvSpPr>
            <a:spLocks noGrp="1"/>
          </p:cNvSpPr>
          <p:nvPr>
            <p:ph idx="1"/>
          </p:nvPr>
        </p:nvSpPr>
        <p:spPr/>
        <p:txBody>
          <a:bodyPr/>
          <a:lstStyle/>
          <a:p>
            <a:r>
              <a:rPr lang="en-US" sz="1400" dirty="0"/>
              <a:t>Dashboards and regular reporting (weekly, monthly, quarterly)—we can use these tools as one way to explore our data and figure out what could be interesting, or worth further investigation. But too often, we share dashboards or reports meant for exploration when really we should be taking it a step further, making it clear to our audience what they should focus on and what they should do with the information we share.</a:t>
            </a:r>
          </a:p>
          <a:p>
            <a:r>
              <a:rPr lang="en-US" sz="1400" dirty="0"/>
              <a:t>Consider the figure below which shows a page from a monthly report on ticket volume and related metrics. Complete the following steps:</a:t>
            </a:r>
          </a:p>
          <a:p>
            <a:r>
              <a:rPr lang="en-US" sz="1400" dirty="0"/>
              <a:t>1) First practice putting the takeaway for each graph into words.</a:t>
            </a:r>
          </a:p>
          <a:p>
            <a:r>
              <a:rPr lang="en-US" sz="1400" dirty="0"/>
              <a:t>2) Do we need all of this data? It may be important to look at all of these things as we explore the data, but not all of the data is necessarily equally interesting when it comes to communicating it to our audience. Imagine you need to tell a story with this data: which parts of the report would you focus on and which would you omit?</a:t>
            </a:r>
          </a:p>
          <a:p>
            <a:r>
              <a:rPr lang="en-US" sz="1400" dirty="0"/>
              <a:t>3) Use the attached data and create graphs and/or slides to tell a visual story with the elements you selected in step 2). How would you show the data? How will you incorporate words? Create your preferred visuals. Decide whether you would present this live or send the information off to be consumed on its own. Optimize your approach for the scenario you’ve chosen.</a:t>
            </a:r>
          </a:p>
          <a:p>
            <a:endParaRPr lang="en-US" dirty="0"/>
          </a:p>
        </p:txBody>
      </p:sp>
    </p:spTree>
    <p:extLst>
      <p:ext uri="{BB962C8B-B14F-4D97-AF65-F5344CB8AC3E}">
        <p14:creationId xmlns:p14="http://schemas.microsoft.com/office/powerpoint/2010/main" val="2154273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B12737-055C-4256-9241-AE47B543535A}"/>
              </a:ext>
            </a:extLst>
          </p:cNvPr>
          <p:cNvPicPr>
            <a:picLocks noChangeAspect="1"/>
          </p:cNvPicPr>
          <p:nvPr/>
        </p:nvPicPr>
        <p:blipFill>
          <a:blip r:embed="rId2"/>
          <a:stretch>
            <a:fillRect/>
          </a:stretch>
        </p:blipFill>
        <p:spPr>
          <a:xfrm>
            <a:off x="2912165" y="578954"/>
            <a:ext cx="7642109" cy="5541065"/>
          </a:xfrm>
          <a:prstGeom prst="rect">
            <a:avLst/>
          </a:prstGeom>
        </p:spPr>
      </p:pic>
    </p:spTree>
    <p:extLst>
      <p:ext uri="{BB962C8B-B14F-4D97-AF65-F5344CB8AC3E}">
        <p14:creationId xmlns:p14="http://schemas.microsoft.com/office/powerpoint/2010/main" val="3713167494"/>
      </p:ext>
    </p:extLst>
  </p:cSld>
  <p:clrMapOvr>
    <a:masterClrMapping/>
  </p:clrMapOvr>
</p:sld>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278</Words>
  <Application>Microsoft Office PowerPoint</Application>
  <PresentationFormat>Widescreen</PresentationFormat>
  <Paragraphs>7</Paragraphs>
  <Slides>3</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vt:i4>
      </vt:variant>
    </vt:vector>
  </HeadingPairs>
  <TitlesOfParts>
    <vt:vector size="5" baseType="lpstr">
      <vt:lpstr>Arial</vt:lpstr>
      <vt:lpstr>1_Body Slides</vt:lpstr>
      <vt:lpstr>From Report to Story</vt:lpstr>
      <vt:lpstr>Case Study #2 (Tell a Story 6.11)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Report to Story</dc:title>
  <dc:creator>william bowser</dc:creator>
  <cp:lastModifiedBy>william bowser</cp:lastModifiedBy>
  <cp:revision>6</cp:revision>
  <dcterms:created xsi:type="dcterms:W3CDTF">2019-12-13T19:46:28Z</dcterms:created>
  <dcterms:modified xsi:type="dcterms:W3CDTF">2020-01-31T20:49:45Z</dcterms:modified>
</cp:coreProperties>
</file>