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53A8-D7E5-EC47-99ED-8B6C8F304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8F48E-2C46-B242-92A8-1E848E41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4F0F-C23D-3643-984B-BDBA9CBA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BF06-CC42-7945-8190-8D2597D7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0E99-4496-ED4C-AE21-B29D1DF9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41A2-25F4-E744-8B75-33AE3AF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6E115-9AE1-A743-A6BB-CBE37C593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3064-2689-C742-A714-CB962B0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3490-9663-AF4C-913F-4547249E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6164-C8E8-4648-923E-4EF0C357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ECB2B-5AB2-BD40-A7A1-F8E22C5E2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C3D86-32BB-7C43-A099-F8C2B9A8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7149-DECB-A847-B27A-5EF0E72F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9492-23A0-494B-89DC-8AD2F94C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C3C8-0DFA-C84F-B97B-B59D5B14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07D0-4886-E44D-8CCA-98E4414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D5EB-FE0B-574A-ABC0-051B3840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3159-EF99-8942-B212-8E1219A5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AFF6-C642-F144-9FAE-817325B3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2E3B-812D-EB40-BF48-0BBC0751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BD8E-929A-D046-A381-5184A346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E47DA-6B0C-9B43-B213-05E32A9B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A281-2EAF-F741-96EF-F0CD7F77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0AF1-D8B4-DD42-9146-7F8FDFDD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D437-082C-3244-BB71-40DBFCF8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8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51DC-B255-D242-B301-838FD1B4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75BA-F081-124A-8A41-1E079C52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F39B-1996-A543-8897-D27D5F05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C0D1-4865-1E47-B101-BECDDC2E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AA27-1DC7-354D-B40C-5DCB0BF1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2CCD-3DCF-CE45-80B6-75BADD88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632C-9310-CB40-8090-B157EE10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FC9A-75C9-1347-A94F-E216F1DA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1A12E-082C-E349-90F9-568282847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1A704-5CC9-114C-8C5E-95BC2E935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D0943-29D9-604E-A174-6964D22A3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10CF6-A855-564A-9F8D-9EC4D28A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CCAB8-00B6-CC42-A37A-4E1F8EC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4A726E-C6B2-0549-8E9F-0BA9692D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10F-4554-354C-AE9D-A8EAED30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DA72-4435-2740-9A7E-9553BF22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D99A6-8866-894A-9CDD-9C09D99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EBEA4-6D35-3F45-918E-CF6BB964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92219-58C7-9748-8BBC-4139EF4B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C234E-9FD4-D842-A7DB-A6CA4FEC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E5B0-E183-834B-9F9A-C232AD66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53DC-4C32-D340-B328-29C347B6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D842-C0E5-5244-B192-F64887C5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8DE2A-A749-6840-81C7-9205980C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0675B-7E06-614B-8220-AF54740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7292-9144-1249-B012-375C7172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B431-523C-7D45-8026-73857A2D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1E5E-BC72-CC42-AF90-A820E02F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E7922-5022-9A43-9770-F1703CB4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5E18-DBC9-5D4D-8D80-091260444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A013-63AE-3E47-80B6-AFDA07D6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05D11-D4E9-2746-B542-1DDB842A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F8DB1-CAD1-D046-9E8A-C2F69C7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9550C-DF42-9E49-9FF6-5B20BFF3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0FFC-8DAC-9049-8065-70B0DAE3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BBB8-4D2C-6740-AEDE-58F8622B6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3E13-8F78-184D-80DF-5B23F333395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0EA8-5889-D741-9F36-7E8DB310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BEDB-9909-9043-967F-78CB3B4FE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80A29-D8F5-5646-B076-9228D038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CC88-1D2A-EA4B-8D4D-73430CFC2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177463" cy="2387600"/>
          </a:xfrm>
          <a:noFill/>
        </p:spPr>
        <p:txBody>
          <a:bodyPr/>
          <a:lstStyle/>
          <a:p>
            <a:pPr algn="l"/>
            <a:r>
              <a:rPr lang="en-US" b="1" dirty="0"/>
              <a:t>6372 Unit 2 Home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A4328-E475-1D44-B419-6634A306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9976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By-Rashmi Patel</a:t>
            </a:r>
          </a:p>
        </p:txBody>
      </p:sp>
    </p:spTree>
    <p:extLst>
      <p:ext uri="{BB962C8B-B14F-4D97-AF65-F5344CB8AC3E}">
        <p14:creationId xmlns:p14="http://schemas.microsoft.com/office/powerpoint/2010/main" val="284471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6372 Unit 2 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6372 Unit 2 Home Work</dc:title>
  <dc:creator>Patel, Rashmi</dc:creator>
  <cp:lastModifiedBy>Patel, Rashmi</cp:lastModifiedBy>
  <cp:revision>1</cp:revision>
  <dcterms:created xsi:type="dcterms:W3CDTF">2021-05-03T19:06:59Z</dcterms:created>
  <dcterms:modified xsi:type="dcterms:W3CDTF">2021-05-03T19:08:47Z</dcterms:modified>
</cp:coreProperties>
</file>