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85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5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7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7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1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3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B71C-EA80-5440-8900-E24D7C88B5A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Round Table Discussions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following 2 scenarios try to address the following topics and be ready to discuss.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factors and what are their levels?</a:t>
            </a:r>
          </a:p>
          <a:p>
            <a:r>
              <a:rPr lang="en-US" dirty="0"/>
              <a:t>What are the treatments?</a:t>
            </a:r>
          </a:p>
          <a:p>
            <a:r>
              <a:rPr lang="en-US" dirty="0"/>
              <a:t>Are there any blocks in this design?</a:t>
            </a:r>
          </a:p>
          <a:p>
            <a:r>
              <a:rPr lang="en-US" dirty="0"/>
              <a:t>Critique the design in anyway you see fit.  Have fun with it.  For any criticism, provide an alternative solution that could help it out in some way.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207973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metal company wants to test if any any one of 3 different brands of a particular ingredient to make their metal is the best in terms of improving strength.  It is known that all 3 will improve the strength to some degree and  they all cost the same so they just want to know which of the 3 components provides the best improvement in strength.  Their plan is to run the experiment in a single day so they will generate samples of metal with the different components using 3 separate assembly lines.  Each assembly line will be using 1 of the 3 brands and will produce 10 metal samples. They will measure the strength via an appropriate tool and record it for statistical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58581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905" y="1172418"/>
            <a:ext cx="8407893" cy="5062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Bowling study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I’m a big bowling fan and I just bought a brand new bowling ball and wanted to know if it performed better than my old one.  I also noticed that professional bowlers make sure to clean the oil off their ball after every roll.  I was curious if these factors truly had an effect.</a:t>
            </a:r>
          </a:p>
          <a:p>
            <a:pPr marL="0" indent="0">
              <a:buNone/>
            </a:pPr>
            <a:r>
              <a:rPr lang="en-US" dirty="0"/>
              <a:t>Since I wanted to assess if my bowling score depended on both the bowling ball and cleaning status, I made sure I bowled a game with each treatment 4 times. I ran the entire experiment on a Saturday afternoon. I then conducted the analysis using a two way ANOVA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052" y="0"/>
            <a:ext cx="10515600" cy="1325563"/>
          </a:xfrm>
        </p:spPr>
        <p:txBody>
          <a:bodyPr/>
          <a:lstStyle/>
          <a:p>
            <a:r>
              <a:rPr lang="en-US" dirty="0"/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192155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US" dirty="0"/>
              <a:t>Additional Discussion 3 If time:  Leading into Unit 2 Material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1504950"/>
            <a:ext cx="4080711" cy="3143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32" y="1581150"/>
            <a:ext cx="4080711" cy="3143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052" y="4800600"/>
            <a:ext cx="11035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an observational study where we are trying to understand what is different between a “sick” population of people versus a healthy one.  A response of interest was measured on the two groups and a two sample pooled t-test was conducted.  (The p-value is &lt;.05.   A 95% CI for difference in means Sick versus Healthy is  (3.04,5.6).</a:t>
            </a:r>
          </a:p>
          <a:p>
            <a:endParaRPr lang="en-US" dirty="0"/>
          </a:p>
          <a:p>
            <a:r>
              <a:rPr lang="en-US" dirty="0"/>
              <a:t>Question:  Use the graphs that display the different aspects of information about the observations to provide reasons as to why this analysis is appropriate or not?  Note: The graph on the right is the same plot as the graph on the left, but color coded by their age.</a:t>
            </a:r>
          </a:p>
        </p:txBody>
      </p:sp>
    </p:spTree>
    <p:extLst>
      <p:ext uri="{BB962C8B-B14F-4D97-AF65-F5344CB8AC3E}">
        <p14:creationId xmlns:p14="http://schemas.microsoft.com/office/powerpoint/2010/main" val="95391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456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Round Table Discussions</vt:lpstr>
      <vt:lpstr>Breakout session</vt:lpstr>
      <vt:lpstr>Breakout Session 1</vt:lpstr>
      <vt:lpstr>Breakout session 2</vt:lpstr>
      <vt:lpstr>Additional Discussion 3 If time:  Leading into Unit 2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Table Discussions</dc:title>
  <dc:creator>Jake Turner</dc:creator>
  <cp:lastModifiedBy>Jacob Turner</cp:lastModifiedBy>
  <cp:revision>9</cp:revision>
  <dcterms:created xsi:type="dcterms:W3CDTF">2018-08-21T16:56:51Z</dcterms:created>
  <dcterms:modified xsi:type="dcterms:W3CDTF">2020-12-29T22:10:05Z</dcterms:modified>
</cp:coreProperties>
</file>