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5F79-D2DA-A44B-8B2F-1193034C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C5E5-A5AA-884B-8DE4-FDCF79BE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2EB4-82EA-3347-980E-E668C5BD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859E9-C93C-1E47-B2E2-9202B8B5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398C-5D13-5B42-BC1C-F54A31E2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7AA-F777-C640-A1C3-09480A4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DF98B-AE1F-C14E-8CA9-A3034917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4E5B-8DDD-4C47-A6A3-7EDDCFA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59D3-0BBA-414D-95D4-66723957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F967-7DFD-044F-93B1-50ABB5C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0A440-06D4-EB41-9F28-EAC0DEEEE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14CFF-6B8B-1145-9810-6B0B1DB0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90D7-553A-154F-80F2-80CAAF4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67D3-FDFC-364A-8D6A-C26D6C4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7534-FD2B-C541-866E-1CF16C66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AAA9-8FA6-0344-B00D-3B142D3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C2F8-8FCF-D54F-A16C-BE187F3F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F01A-1AF3-6E41-9364-049CFC48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B368-00E0-7D4F-BB8D-003DD7CF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011C-81C2-EF4C-9C21-24E9A9EA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4901-F2BF-0E49-9A21-92F6FD45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89ED-2563-3041-900A-C0791542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D862-00E2-0E49-A6F3-973763A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729B-5429-CD46-8D11-2394592F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4810-B1FB-E14D-A2A0-380DED8E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4CFA-74CA-9441-B5C5-D0E8D28A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93A8-8C5D-F242-B55E-CADD849E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C0E3-41DE-CE4E-8A67-E21677C2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96C0-3C7F-FF4B-A7BB-95B9612C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0D43-92EC-664F-91DE-88B76D7E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430C-2E4A-1646-8287-9C087DA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20AC-CA0B-D84E-83DE-10DAFC0E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9827-7CB3-554D-A055-D16D9F8A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545C-3F4F-3B4F-BB5A-14962D17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F04F4-7E22-2F45-9984-C7B4B4D5C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09C38-22A5-8E40-96F8-4377D2D1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E81CA-BA8C-FC4B-8940-82C9DCD3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4B3C2-C0C9-9A41-AFB4-03530177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514D6-0745-1245-9596-42D31CD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4108-8279-1A4A-A08B-9FBA15B3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794ED-A7B3-9443-9421-33675B4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D694-8DA4-7145-83DB-E9B5AE4D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A10A9-D97E-B44E-9172-BFA13207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1424-01F3-3747-BEC1-2999ACB8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E153-EC31-374A-AFAF-04C693E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41A7-13B2-6748-8212-4DCD0AA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9D5-79D7-C24B-8128-4A50F652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BEB2-AB09-7C43-BED2-DBB230D1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6BB29-ED46-124F-AB95-B952E50F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3F1-EB8F-144A-BB0C-38612BF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8818-D3DC-FA40-9A71-55557B19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F74C-2A30-0045-8BE5-2613CFD4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FD7-3F1A-A843-99BD-24F4E89A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05E8-1794-494C-AC9A-15C85529E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0847E-7C43-1D43-AF42-BFB725DD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5E02-33CE-B349-8756-C447848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F671-977C-EF4F-A73C-AFE8F58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C8A0C-6FDD-D942-B8E5-17200642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EA510-74A9-9748-9DD6-59886C5E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FCC2F-CC8C-A941-9FC9-1B4579F1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D46A-5E32-7D48-9E7A-FD3B9892C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75F7-CA54-9143-873C-AA580D96D36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0BC7-784E-B545-B30C-5EFD2A1F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7402-022F-7340-9C14-5171D2837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9A02-966A-3540-BB0A-70BA4936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331-97BF-4644-8492-DB14E03A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746" y="1206428"/>
            <a:ext cx="10686472" cy="13946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MSDS 6306: 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4D669-B5D1-3C41-AB02-DB51AFFC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46" y="2730428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Rashmi Patel</a:t>
            </a:r>
          </a:p>
        </p:txBody>
      </p:sp>
    </p:spTree>
    <p:extLst>
      <p:ext uri="{BB962C8B-B14F-4D97-AF65-F5344CB8AC3E}">
        <p14:creationId xmlns:p14="http://schemas.microsoft.com/office/powerpoint/2010/main" val="12688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331-97BF-4644-8492-DB14E03A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746" y="735373"/>
            <a:ext cx="10686472" cy="13946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4D669-B5D1-3C41-AB02-DB51AFFC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46" y="2878209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 Analytics is an analytics company that specializes in talent management solutions for Fortune 100 companies.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wants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factors that lead to attrition. We will review some insights and factors that lead to attrition.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8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331-97BF-4644-8492-DB14E03A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746" y="735373"/>
            <a:ext cx="10686472" cy="13946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4D669-B5D1-3C41-AB02-DB51AFFC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46" y="2878209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review on attrition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missing values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1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MSDS 6306: Case Study 2</vt:lpstr>
      <vt:lpstr>Executive Summary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6306: Case Study 2</dc:title>
  <dc:creator>Patel, Rashmi</dc:creator>
  <cp:lastModifiedBy>Patel, Rashmi</cp:lastModifiedBy>
  <cp:revision>7</cp:revision>
  <dcterms:created xsi:type="dcterms:W3CDTF">2021-04-15T21:57:47Z</dcterms:created>
  <dcterms:modified xsi:type="dcterms:W3CDTF">2021-04-15T22:50:45Z</dcterms:modified>
</cp:coreProperties>
</file>