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71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E2F-DA92-5246-B29C-E9E3A2772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FDEA-5C72-3144-A11F-19E35963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9CEA-F036-F446-911A-632985E2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894-2934-A449-81A0-A547E905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4156-CF80-F448-9AD4-E69B8597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4CA1-1C0B-0F4C-9009-DC704FD4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33C0-C09F-F948-8EBE-D57FBFD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E80C-BCFF-8D4B-97D6-5E26AF97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0644-81A3-B84A-8418-CBA228C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CF56-8914-BF48-A2A2-EF0E2A9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1249D-0466-1648-97B7-CB74F591D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6951-4FF6-134B-A1C5-5C7199B2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7AD8-868E-F645-8A8B-A930299E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4DC5-9015-014F-B0CE-667956D7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9DF7-A010-B144-A80B-8C5520D3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EF4A-B6A5-7547-98AF-A43F188C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14F-F76C-A246-9FF2-A0EEEE63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C6E6-6B96-E844-9919-09BB698E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9AFD-702B-484E-BA62-97491E3A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1B6B-7B60-114C-A812-C4DD190E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EB7C-4C06-9A46-BE4F-BE9E4191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CC55-E4F5-5841-87BD-62F9E2E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E1E3-417A-4746-A2D7-53C8E22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52F8-80D7-5747-A2EA-55A90AF4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DFCD-6FA5-FD4C-A25B-E938499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D6C-21B1-574E-BC4B-F0895EDF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133C-3903-B74E-BC8C-6113D98F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81CF1-CD18-CE43-81CB-17C5B93C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F763-053E-3944-9FE9-C2A3FC7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B07D-41ED-644E-BE1B-130CD3B8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3B8D4-6807-294E-8500-3D65BDC8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1A26-D872-F944-ABC9-951B599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295C-DF24-3347-BDD4-2C206A5B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4A97-71E2-9C47-AB9A-25C37BEB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8C901-1AE3-3B44-866F-A2FD827FA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11A74-B3C2-4A41-83DE-3D04DE861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699B2-4741-A441-9049-ADBCAE37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6E18-1F27-CF4F-9015-317E4A0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13389-A6ED-4F46-AC86-B5AFEEC2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952-3C20-C941-9D31-FDD5958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E97E-88BF-4340-B186-786F126E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B96A6-2654-F54B-A195-E2803DE7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301DC-C69D-6F47-BBA5-6CFD656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5D4AB-863E-3241-8C03-AAC5BEC5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B7D58-70B9-5140-BD43-410E6CED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DDA4-25EC-FA4F-B279-BC131AB1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FB04-6049-E54C-8ACB-8EDE5E46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1C5C-BF6C-4B42-AC0F-B80757EC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DCC4-46B4-F54B-81C6-C53E4B07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F4BF-F851-B044-A309-276ABE3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34BB7-BCAF-C945-87AA-2E11FD57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F1A1-B693-564A-8B49-71F2697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73D1-C51C-E74D-A44F-9B2DAD80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03EBF-822E-174E-A88A-80EC70738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23F60-A2FC-5B49-831E-3C4842377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472A7-7010-1145-A2D3-9966580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09935-AE77-1840-ACDB-E5A241B9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7A03-8F06-C24A-9F4D-795E0F15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9DF83-3792-DB45-9180-88111F1A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2806-27F5-CA41-B716-F876EAC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D01F-2601-0A40-986B-8ADB83EC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440E-446C-D447-B673-D889D7B2D74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2616-CCD0-CE42-9DE5-427421C5D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D75F-D59C-2B41-80B7-910834F5F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A066-887C-924F-A073-9E0774A0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668-13D5-3D45-AC00-820FC6C27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6371 QQQ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Rashmi </a:t>
            </a:r>
            <a:r>
              <a:rPr lang="en-US" dirty="0" err="1"/>
              <a:t>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2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677CA-B71F-EC4E-8436-F741750D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31" y="1206105"/>
            <a:ext cx="8623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5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7F01E-2110-2D41-A458-815A0EEF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818345"/>
            <a:ext cx="715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UNIT 11 QQQ</a:t>
            </a:r>
          </a:p>
        </p:txBody>
      </p:sp>
    </p:spTree>
    <p:extLst>
      <p:ext uri="{BB962C8B-B14F-4D97-AF65-F5344CB8AC3E}">
        <p14:creationId xmlns:p14="http://schemas.microsoft.com/office/powerpoint/2010/main" val="219546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5140E-45E6-8F45-A2EE-87DB1098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203450"/>
            <a:ext cx="10083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0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4D4C7-54D2-704C-BE5D-C42BCC91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066486"/>
            <a:ext cx="10071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0C99-B86C-334E-8B7D-AB7CF415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9" y="497610"/>
            <a:ext cx="9149269" cy="45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UNIT 12 QQQ</a:t>
            </a:r>
          </a:p>
        </p:txBody>
      </p:sp>
    </p:spTree>
    <p:extLst>
      <p:ext uri="{BB962C8B-B14F-4D97-AF65-F5344CB8AC3E}">
        <p14:creationId xmlns:p14="http://schemas.microsoft.com/office/powerpoint/2010/main" val="164698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76AC3-2FDB-F24E-8F1B-F6D60434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833438"/>
            <a:ext cx="8775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52B2E-C7DC-774B-AE69-1B6DE390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45" y="265645"/>
            <a:ext cx="7534096" cy="45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 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DA7-8601-A84D-9D15-4E4A4674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84053"/>
            <a:ext cx="89154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UNIT 9 QQQ</a:t>
            </a:r>
          </a:p>
        </p:txBody>
      </p:sp>
    </p:spTree>
    <p:extLst>
      <p:ext uri="{BB962C8B-B14F-4D97-AF65-F5344CB8AC3E}">
        <p14:creationId xmlns:p14="http://schemas.microsoft.com/office/powerpoint/2010/main" val="244264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C472F-8590-884A-A0A1-6F2791A9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445359"/>
            <a:ext cx="8369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0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D0441-490E-9143-B5C7-742ECF38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80" y="738278"/>
            <a:ext cx="10083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6899"/>
            <a:ext cx="9144000" cy="1655762"/>
          </a:xfrm>
        </p:spPr>
        <p:txBody>
          <a:bodyPr/>
          <a:lstStyle/>
          <a:p>
            <a:r>
              <a:rPr lang="en-US" dirty="0"/>
              <a:t>Option 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C00-6E15-724A-A433-9C3847A9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503238"/>
            <a:ext cx="9029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UNIT 14 QQQ</a:t>
            </a:r>
          </a:p>
        </p:txBody>
      </p:sp>
    </p:spTree>
    <p:extLst>
      <p:ext uri="{BB962C8B-B14F-4D97-AF65-F5344CB8AC3E}">
        <p14:creationId xmlns:p14="http://schemas.microsoft.com/office/powerpoint/2010/main" val="94633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6899"/>
            <a:ext cx="9144000" cy="1655762"/>
          </a:xfrm>
        </p:spPr>
        <p:txBody>
          <a:bodyPr/>
          <a:lstStyle/>
          <a:p>
            <a:r>
              <a:rPr lang="en-US" dirty="0"/>
              <a:t>Option  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5EBDD-A92B-3641-B9CF-BF09EFAC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89150"/>
            <a:ext cx="8001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6899"/>
            <a:ext cx="9144000" cy="1655762"/>
          </a:xfrm>
        </p:spPr>
        <p:txBody>
          <a:bodyPr/>
          <a:lstStyle/>
          <a:p>
            <a:r>
              <a:rPr lang="en-US" dirty="0"/>
              <a:t>Option 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61BE2-F9CC-CC45-B16B-62DA63FA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114550"/>
            <a:ext cx="848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1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6899"/>
            <a:ext cx="9144000" cy="1655762"/>
          </a:xfrm>
        </p:spPr>
        <p:txBody>
          <a:bodyPr/>
          <a:lstStyle/>
          <a:p>
            <a:r>
              <a:rPr lang="en-US" dirty="0"/>
              <a:t>Option 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9403F-416B-354E-B86D-0CC073EF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136150"/>
            <a:ext cx="8559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6899"/>
            <a:ext cx="9144000" cy="1655762"/>
          </a:xfrm>
        </p:spPr>
        <p:txBody>
          <a:bodyPr/>
          <a:lstStyle/>
          <a:p>
            <a:r>
              <a:rPr lang="en-US"/>
              <a:t>Option  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290D4-C6FF-A84D-86FC-817E3D89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10" y="540250"/>
            <a:ext cx="8432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743"/>
            <a:ext cx="9144000" cy="1655762"/>
          </a:xfrm>
        </p:spPr>
        <p:txBody>
          <a:bodyPr/>
          <a:lstStyle/>
          <a:p>
            <a:r>
              <a:rPr lang="en-US" dirty="0"/>
              <a:t>Option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31FAC-5512-6A4D-B8F4-260D3C94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91" y="1061672"/>
            <a:ext cx="8267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743"/>
            <a:ext cx="9144000" cy="1655762"/>
          </a:xfrm>
        </p:spPr>
        <p:txBody>
          <a:bodyPr/>
          <a:lstStyle/>
          <a:p>
            <a:r>
              <a:rPr lang="en-US" dirty="0"/>
              <a:t>Option: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8940C-5EBD-384A-A3D1-385E81CD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22500"/>
            <a:ext cx="8382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743"/>
            <a:ext cx="9144000" cy="1655762"/>
          </a:xfrm>
        </p:spPr>
        <p:txBody>
          <a:bodyPr/>
          <a:lstStyle/>
          <a:p>
            <a:r>
              <a:rPr lang="en-US" dirty="0"/>
              <a:t>Option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2D63E-0F16-B949-A11F-B228FCCE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322941"/>
            <a:ext cx="8064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3CBE-E681-EE41-8519-8FA56F73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34" y="816742"/>
            <a:ext cx="83058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UNIT 10 QQQ</a:t>
            </a:r>
          </a:p>
        </p:txBody>
      </p:sp>
    </p:spTree>
    <p:extLst>
      <p:ext uri="{BB962C8B-B14F-4D97-AF65-F5344CB8AC3E}">
        <p14:creationId xmlns:p14="http://schemas.microsoft.com/office/powerpoint/2010/main" val="210881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996F6-7FA0-DF41-BC48-E478BD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4" y="539982"/>
            <a:ext cx="7667557" cy="44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5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FEED40-9271-9C44-8821-AE9F6CF2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Option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A17EC-CE90-C548-80F6-CF4E415A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8661"/>
            <a:ext cx="8788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</Words>
  <Application>Microsoft Macintosh PowerPoint</Application>
  <PresentationFormat>Widescreen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6371 QQQ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6371 QQQ</dc:title>
  <dc:creator>Patel, Rashmi</dc:creator>
  <cp:lastModifiedBy>Patel, Rashmi</cp:lastModifiedBy>
  <cp:revision>21</cp:revision>
  <dcterms:created xsi:type="dcterms:W3CDTF">2021-04-15T18:10:15Z</dcterms:created>
  <dcterms:modified xsi:type="dcterms:W3CDTF">2021-04-15T19:09:36Z</dcterms:modified>
</cp:coreProperties>
</file>