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3" r:id="rId6"/>
    <p:sldId id="262" r:id="rId7"/>
    <p:sldId id="259" r:id="rId8"/>
    <p:sldId id="264"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1/25/2022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am-solutions.com/blog/increased-online-shopping-disrupts-ecommerc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712890"/>
            <a:ext cx="6815669" cy="1725769"/>
          </a:xfrm>
        </p:spPr>
        <p:txBody>
          <a:bodyPr/>
          <a:lstStyle/>
          <a:p>
            <a:r>
              <a:rPr lang="en-US" b="1" u="sng" dirty="0" smtClean="0">
                <a:latin typeface="Arial" panose="020B0604020202020204" pitchFamily="34" charset="0"/>
                <a:cs typeface="Arial" panose="020B0604020202020204" pitchFamily="34" charset="0"/>
              </a:rPr>
              <a:t>Presentation </a:t>
            </a:r>
            <a:br>
              <a:rPr lang="en-US" b="1" u="sng" dirty="0" smtClean="0">
                <a:latin typeface="Arial" panose="020B0604020202020204" pitchFamily="34" charset="0"/>
                <a:cs typeface="Arial" panose="020B0604020202020204" pitchFamily="34" charset="0"/>
              </a:rPr>
            </a:br>
            <a:r>
              <a:rPr lang="en-US" b="1" u="sng" dirty="0" smtClean="0">
                <a:latin typeface="Arial" panose="020B0604020202020204" pitchFamily="34" charset="0"/>
                <a:cs typeface="Arial" panose="020B0604020202020204" pitchFamily="34" charset="0"/>
              </a:rPr>
              <a:t>Axis Bank</a:t>
            </a:r>
            <a:endParaRPr lang="en-US" b="1"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normAutofit/>
          </a:bodyPr>
          <a:lstStyle/>
          <a:p>
            <a:r>
              <a:rPr lang="en-US" sz="4000" dirty="0" smtClean="0">
                <a:latin typeface="Arial" panose="020B0604020202020204" pitchFamily="34" charset="0"/>
                <a:cs typeface="Arial" panose="020B0604020202020204" pitchFamily="34" charset="0"/>
              </a:rPr>
              <a:t>Rashmi</a:t>
            </a:r>
            <a:endParaRPr 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9534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72733"/>
            <a:ext cx="9601196" cy="1197736"/>
          </a:xfrm>
        </p:spPr>
        <p:txBody>
          <a:bodyPr>
            <a:normAutofit/>
          </a:bodyPr>
          <a:lstStyle/>
          <a:p>
            <a:r>
              <a:rPr lang="en-US" sz="4800" u="sng" dirty="0" err="1" smtClean="0">
                <a:latin typeface="Arial" panose="020B0604020202020204" pitchFamily="34" charset="0"/>
                <a:cs typeface="Arial" panose="020B0604020202020204" pitchFamily="34" charset="0"/>
              </a:rPr>
              <a:t>Netra</a:t>
            </a:r>
            <a:r>
              <a:rPr lang="en-US" sz="4800" u="sng" dirty="0" smtClean="0">
                <a:latin typeface="Arial" panose="020B0604020202020204" pitchFamily="34" charset="0"/>
                <a:cs typeface="Arial" panose="020B0604020202020204" pitchFamily="34" charset="0"/>
              </a:rPr>
              <a:t> </a:t>
            </a:r>
            <a:r>
              <a:rPr lang="en-US" sz="4800" u="sng" dirty="0" smtClean="0">
                <a:latin typeface="Arial" panose="020B0604020202020204" pitchFamily="34" charset="0"/>
                <a:cs typeface="Arial" panose="020B0604020202020204" pitchFamily="34" charset="0"/>
              </a:rPr>
              <a:t>E-commerce Application</a:t>
            </a:r>
            <a:endParaRPr lang="en-US" sz="4800"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68946" y="2498501"/>
            <a:ext cx="10071279" cy="3515932"/>
          </a:xfrm>
        </p:spPr>
        <p:txBody>
          <a:bodyPr/>
          <a:lstStyle/>
          <a:p>
            <a:r>
              <a:rPr lang="en-US" dirty="0" smtClean="0"/>
              <a:t>In todays world communicating through websites and apps have become a very common thing and every second person try to get the information through internet through some website to make the communication easier.</a:t>
            </a:r>
          </a:p>
          <a:p>
            <a:r>
              <a:rPr lang="en-US" dirty="0" smtClean="0"/>
              <a:t>So that is why every organization from small to large try to first make a website to attract the customer in order to grow the business as well as to attract more and more customer which even make the work easier for them also because they don't need to store data manually they can directly store the data on cloud and can change and access them time to time making the work easier for them</a:t>
            </a:r>
          </a:p>
          <a:p>
            <a:pPr marL="0" indent="0">
              <a:buNone/>
            </a:pPr>
            <a:endParaRPr lang="en-US" dirty="0"/>
          </a:p>
        </p:txBody>
      </p:sp>
    </p:spTree>
    <p:extLst>
      <p:ext uri="{BB962C8B-B14F-4D97-AF65-F5344CB8AC3E}">
        <p14:creationId xmlns:p14="http://schemas.microsoft.com/office/powerpoint/2010/main" val="382229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46974"/>
            <a:ext cx="9601196" cy="1403797"/>
          </a:xfrm>
        </p:spPr>
        <p:txBody>
          <a:bodyPr/>
          <a:lstStyle/>
          <a:p>
            <a:r>
              <a:rPr lang="en-US" u="sng" dirty="0" err="1" smtClean="0">
                <a:latin typeface="Arial" panose="020B0604020202020204" pitchFamily="34" charset="0"/>
                <a:cs typeface="Arial" panose="020B0604020202020204" pitchFamily="34" charset="0"/>
              </a:rPr>
              <a:t>Netra</a:t>
            </a:r>
            <a:r>
              <a:rPr lang="en-US" u="sng" dirty="0" smtClean="0">
                <a:latin typeface="Arial" panose="020B0604020202020204" pitchFamily="34" charset="0"/>
                <a:cs typeface="Arial" panose="020B0604020202020204" pitchFamily="34" charset="0"/>
              </a:rPr>
              <a:t> </a:t>
            </a:r>
            <a:r>
              <a:rPr lang="en-US" u="sng" dirty="0" smtClean="0">
                <a:latin typeface="Arial" panose="020B0604020202020204" pitchFamily="34" charset="0"/>
                <a:cs typeface="Arial" panose="020B0604020202020204" pitchFamily="34" charset="0"/>
              </a:rPr>
              <a:t>E-commerce Application</a:t>
            </a:r>
            <a:endParaRPr lang="en-US"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295401" y="2556932"/>
            <a:ext cx="9601196" cy="3483260"/>
          </a:xfrm>
        </p:spPr>
        <p:txBody>
          <a:bodyPr>
            <a:normAutofit fontScale="92500" lnSpcReduction="20000"/>
          </a:bodyPr>
          <a:lstStyle/>
          <a:p>
            <a:r>
              <a:rPr lang="en-US" dirty="0"/>
              <a:t>Within the context of </a:t>
            </a:r>
            <a:r>
              <a:rPr lang="en-US" dirty="0">
                <a:solidFill>
                  <a:schemeClr val="tx1"/>
                </a:solidFill>
                <a:hlinkClick r:id="rId2"/>
              </a:rPr>
              <a:t>increasing online sales</a:t>
            </a:r>
            <a:r>
              <a:rPr lang="en-US" dirty="0"/>
              <a:t>, the e-Commerce industry is witnessing the most significant growth of mobile solutions development dictated by the need to satisfy customer desires. Consumers require the freedom to purchase goods and services anytime and from anywhere, even on the go. Hence, more online shoppers prefer mobile e-Commerce applications to websites, as they offer advanced speed, convenience and </a:t>
            </a:r>
            <a:r>
              <a:rPr lang="en-US" dirty="0" smtClean="0"/>
              <a:t>adaptability.</a:t>
            </a:r>
          </a:p>
          <a:p>
            <a:r>
              <a:rPr lang="en-US" dirty="0" smtClean="0"/>
              <a:t>Most </a:t>
            </a:r>
            <a:r>
              <a:rPr lang="en-US" dirty="0"/>
              <a:t>people rely on their first impression when evaluating something. It takes a person around 50 milliseconds to form an opinion about an object and decide whether he or she likes it or not. So, the appealing layout design of a mobile </a:t>
            </a:r>
            <a:r>
              <a:rPr lang="en-US" dirty="0" smtClean="0"/>
              <a:t>app/Web Application </a:t>
            </a:r>
            <a:r>
              <a:rPr lang="en-US" dirty="0"/>
              <a:t>ensures a positive user experience, which significantly increases customer loyalty and speeds up the payback.</a:t>
            </a:r>
            <a:r>
              <a:rPr lang="en-US" dirty="0" smtClean="0"/>
              <a:t> </a:t>
            </a:r>
          </a:p>
          <a:p>
            <a:endParaRPr lang="en-US" dirty="0" smtClean="0"/>
          </a:p>
        </p:txBody>
      </p:sp>
    </p:spTree>
    <p:extLst>
      <p:ext uri="{BB962C8B-B14F-4D97-AF65-F5344CB8AC3E}">
        <p14:creationId xmlns:p14="http://schemas.microsoft.com/office/powerpoint/2010/main" val="3241879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6173" t="16714" r="3663" b="4789"/>
          <a:stretch/>
        </p:blipFill>
        <p:spPr>
          <a:xfrm>
            <a:off x="2073496" y="553791"/>
            <a:ext cx="7868994" cy="5796916"/>
          </a:xfrm>
          <a:prstGeom prst="rect">
            <a:avLst/>
          </a:prstGeom>
        </p:spPr>
      </p:pic>
    </p:spTree>
    <p:extLst>
      <p:ext uri="{BB962C8B-B14F-4D97-AF65-F5344CB8AC3E}">
        <p14:creationId xmlns:p14="http://schemas.microsoft.com/office/powerpoint/2010/main" val="2131173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Diagrams</a:t>
            </a:r>
            <a:endParaRPr lang="en-US" dirty="0"/>
          </a:p>
        </p:txBody>
      </p:sp>
      <p:sp>
        <p:nvSpPr>
          <p:cNvPr id="3" name="Content Placeholder 2"/>
          <p:cNvSpPr>
            <a:spLocks noGrp="1"/>
          </p:cNvSpPr>
          <p:nvPr>
            <p:ph idx="1"/>
          </p:nvPr>
        </p:nvSpPr>
        <p:spPr/>
        <p:txBody>
          <a:bodyPr/>
          <a:lstStyle/>
          <a:p>
            <a:r>
              <a:rPr lang="en-US" dirty="0" smtClean="0"/>
              <a:t>Technology Stack</a:t>
            </a:r>
          </a:p>
          <a:p>
            <a:r>
              <a:rPr lang="en-US" dirty="0" smtClean="0"/>
              <a:t>Architecture Diagram</a:t>
            </a:r>
          </a:p>
          <a:p>
            <a:r>
              <a:rPr lang="en-US" dirty="0" smtClean="0"/>
              <a:t>Flowchart Diagram</a:t>
            </a:r>
            <a:endParaRPr lang="en-US" dirty="0"/>
          </a:p>
        </p:txBody>
      </p:sp>
    </p:spTree>
    <p:extLst>
      <p:ext uri="{BB962C8B-B14F-4D97-AF65-F5344CB8AC3E}">
        <p14:creationId xmlns:p14="http://schemas.microsoft.com/office/powerpoint/2010/main" val="3810761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22748" y="695459"/>
            <a:ext cx="6278451" cy="425003"/>
          </a:xfrm>
        </p:spPr>
        <p:txBody>
          <a:bodyPr>
            <a:normAutofit fontScale="90000"/>
          </a:bodyPr>
          <a:lstStyle/>
          <a:p>
            <a:r>
              <a:rPr lang="en-US" dirty="0"/>
              <a:t>A</a:t>
            </a:r>
            <a:r>
              <a:rPr lang="en-US" dirty="0" smtClean="0"/>
              <a:t>rchitecture Diagram</a:t>
            </a:r>
            <a:endParaRPr lang="en-US"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553790" y="540911"/>
            <a:ext cx="11264402" cy="5756858"/>
          </a:xfrm>
        </p:spPr>
      </p:pic>
    </p:spTree>
    <p:extLst>
      <p:ext uri="{BB962C8B-B14F-4D97-AF65-F5344CB8AC3E}">
        <p14:creationId xmlns:p14="http://schemas.microsoft.com/office/powerpoint/2010/main" val="3960157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9042" t="5344" r="13460" b="25382"/>
          <a:stretch/>
        </p:blipFill>
        <p:spPr>
          <a:xfrm>
            <a:off x="2936384" y="540910"/>
            <a:ext cx="6156100" cy="5700664"/>
          </a:xfrm>
          <a:prstGeom prst="rect">
            <a:avLst/>
          </a:prstGeom>
        </p:spPr>
      </p:pic>
    </p:spTree>
    <p:extLst>
      <p:ext uri="{BB962C8B-B14F-4D97-AF65-F5344CB8AC3E}">
        <p14:creationId xmlns:p14="http://schemas.microsoft.com/office/powerpoint/2010/main" val="3690303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Monolithic Architecture</a:t>
            </a:r>
            <a:endParaRPr lang="en-US" dirty="0"/>
          </a:p>
        </p:txBody>
      </p:sp>
      <p:sp>
        <p:nvSpPr>
          <p:cNvPr id="3" name="Content Placeholder 2"/>
          <p:cNvSpPr>
            <a:spLocks noGrp="1"/>
          </p:cNvSpPr>
          <p:nvPr>
            <p:ph idx="1"/>
          </p:nvPr>
        </p:nvSpPr>
        <p:spPr/>
        <p:txBody>
          <a:bodyPr>
            <a:normAutofit/>
          </a:bodyPr>
          <a:lstStyle/>
          <a:p>
            <a:r>
              <a:rPr lang="en-US" sz="2800" dirty="0"/>
              <a:t>Easier and Faster </a:t>
            </a:r>
            <a:r>
              <a:rPr lang="en-US" sz="2800" dirty="0" smtClean="0"/>
              <a:t>Development</a:t>
            </a:r>
          </a:p>
          <a:p>
            <a:r>
              <a:rPr lang="en-US" sz="2800" dirty="0"/>
              <a:t>Easier </a:t>
            </a:r>
            <a:r>
              <a:rPr lang="en-US" sz="2800" dirty="0" smtClean="0"/>
              <a:t>Deployment</a:t>
            </a:r>
          </a:p>
          <a:p>
            <a:r>
              <a:rPr lang="en-US" sz="2800" dirty="0"/>
              <a:t>Easier Testing and Error </a:t>
            </a:r>
            <a:r>
              <a:rPr lang="en-US" sz="2800" dirty="0" smtClean="0"/>
              <a:t>Tracing</a:t>
            </a:r>
          </a:p>
          <a:p>
            <a:r>
              <a:rPr lang="en-US" sz="2800" dirty="0"/>
              <a:t>Trustworthiness</a:t>
            </a:r>
            <a:endParaRPr lang="en-US" sz="2800" dirty="0"/>
          </a:p>
        </p:txBody>
      </p:sp>
    </p:spTree>
    <p:extLst>
      <p:ext uri="{BB962C8B-B14F-4D97-AF65-F5344CB8AC3E}">
        <p14:creationId xmlns:p14="http://schemas.microsoft.com/office/powerpoint/2010/main" val="344382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43944" y="1600849"/>
            <a:ext cx="10766738" cy="3808278"/>
          </a:xfrm>
        </p:spPr>
        <p:txBody>
          <a:bodyPr>
            <a:normAutofit/>
          </a:bodyPr>
          <a:lstStyle/>
          <a:p>
            <a:r>
              <a:rPr lang="en-US" sz="7200" dirty="0" smtClean="0">
                <a:latin typeface="Arial" panose="020B0604020202020204" pitchFamily="34" charset="0"/>
                <a:cs typeface="Arial" panose="020B0604020202020204" pitchFamily="34" charset="0"/>
              </a:rPr>
              <a:t>Thank You</a:t>
            </a:r>
            <a:endParaRPr lang="en-US" sz="7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92404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504</TotalTime>
  <Words>148</Words>
  <Application>Microsoft Office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Presentation  Axis Bank</vt:lpstr>
      <vt:lpstr>Netra E-commerce Application</vt:lpstr>
      <vt:lpstr>Netra E-commerce Application</vt:lpstr>
      <vt:lpstr>PowerPoint Presentation</vt:lpstr>
      <vt:lpstr>Diagrams</vt:lpstr>
      <vt:lpstr>Architecture Diagram</vt:lpstr>
      <vt:lpstr>PowerPoint Presentation</vt:lpstr>
      <vt:lpstr>Advantages Of Monolithic Architecture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Axis Bank</dc:title>
  <dc:creator>admin</dc:creator>
  <cp:lastModifiedBy>Microsoft account</cp:lastModifiedBy>
  <cp:revision>12</cp:revision>
  <dcterms:created xsi:type="dcterms:W3CDTF">2022-01-04T05:31:41Z</dcterms:created>
  <dcterms:modified xsi:type="dcterms:W3CDTF">2022-01-24T19:55:50Z</dcterms:modified>
</cp:coreProperties>
</file>