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1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notesMasters/notesMaster1.xml" Type="http://schemas.openxmlformats.org/officeDocument/2006/relationships/notesMaster"/><Relationship Id="rId22" Target="theme/theme2.xml" Type="http://schemas.openxmlformats.org/officeDocument/2006/relationships/theme"/><Relationship Id="rId23" Target="notesSlides/notesSlide1.xml" Type="http://schemas.openxmlformats.org/officeDocument/2006/relationships/notesSlide"/><Relationship Id="rId24" Target="notesSlides/notesSlide2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 this project, we use image data collected from a system of 4 video cameras to characterize the firebrands and make a report of the accuracy of prediction, the assumptions and limitations in performing and completing the task. </a:t>
            </a:r>
          </a:p>
          <a:p>
            <a:r>
              <a:rPr lang="en-US"/>
              <a:t/>
            </a:r>
          </a:p>
          <a:p>
            <a:r>
              <a:rPr lang="en-US"/>
              <a:t>What is the propensity for ignition?</a:t>
            </a:r>
          </a:p>
          <a:p>
            <a:r>
              <a:rPr lang="en-US"/>
              <a:t>Volume of the firebrand.</a:t>
            </a:r>
          </a:p>
          <a:p>
            <a:r>
              <a:rPr lang="en-US"/>
              <a:t>Length, Width, Height of the firebrand.</a:t>
            </a:r>
          </a:p>
          <a:p>
            <a:r>
              <a:rPr lang="en-US"/>
              <a:t>Orientation (3 D rotation angle) of the firebrand.</a:t>
            </a:r>
          </a:p>
          <a:p>
            <a:r>
              <a:rPr lang="en-US"/>
              <a:t>C. Is the firebrand a cylinder or a sphere or a disk?</a:t>
            </a:r>
          </a:p>
          <a:p>
            <a:r>
              <a:rPr lang="en-US"/>
              <a:t/>
            </a:r>
          </a:p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proj we are predicting measurements of properties object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Relationship Id="rId6" Target="../media/image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33" t="33681" r="20256" b="14905"/>
          <a:stretch>
            <a:fillRect/>
          </a:stretch>
        </p:blipFill>
        <p:spPr>
          <a:xfrm flipH="false" flipV="false" rot="0">
            <a:off x="-133597" y="-222016"/>
            <a:ext cx="18421597" cy="1066787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377440" y="2261030"/>
            <a:ext cx="13533120" cy="3423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>
                <a:solidFill>
                  <a:srgbClr val="000000"/>
                </a:solidFill>
                <a:latin typeface="Arimo Bold"/>
              </a:rPr>
              <a:t>Estimating Firebrand Properties from Multiple Video Cameras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05904" y="7232101"/>
            <a:ext cx="13533120" cy="4100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-143">
                <a:solidFill>
                  <a:srgbClr val="000000"/>
                </a:solidFill>
                <a:latin typeface="Open Sans"/>
              </a:rPr>
              <a:t>By Team Falcons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42002" y="8115829"/>
            <a:ext cx="4054750" cy="108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143">
                <a:solidFill>
                  <a:srgbClr val="000000"/>
                </a:solidFill>
                <a:latin typeface="Open Sans"/>
              </a:rPr>
              <a:t>Chandra Prakash</a:t>
            </a:r>
          </a:p>
          <a:p>
            <a:pPr algn="l">
              <a:lnSpc>
                <a:spcPts val="4320"/>
              </a:lnSpc>
            </a:pPr>
            <a:r>
              <a:rPr lang="en-US" sz="3600" spc="-143">
                <a:solidFill>
                  <a:srgbClr val="000000"/>
                </a:solidFill>
                <a:latin typeface="Open Sans"/>
              </a:rPr>
              <a:t>Mohan Kumar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972464" y="8114029"/>
            <a:ext cx="4034278" cy="1709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143">
                <a:solidFill>
                  <a:srgbClr val="000000"/>
                </a:solidFill>
                <a:latin typeface="Open Sans"/>
              </a:rPr>
              <a:t>Rashmi Anchan</a:t>
            </a:r>
          </a:p>
          <a:p>
            <a:pPr algn="l">
              <a:lnSpc>
                <a:spcPts val="4320"/>
              </a:lnSpc>
            </a:pPr>
            <a:r>
              <a:rPr lang="en-US" sz="3600" spc="-143">
                <a:solidFill>
                  <a:srgbClr val="000000"/>
                </a:solidFill>
                <a:latin typeface="Open Sans"/>
              </a:rPr>
              <a:t>Rashmi Deshpande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07340" y="9580245"/>
            <a:ext cx="3931920" cy="48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spc="-127">
                <a:solidFill>
                  <a:srgbClr val="898989"/>
                </a:solidFill>
                <a:latin typeface="Open Sans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6462" y="7884574"/>
            <a:ext cx="4054750" cy="108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-140">
                <a:solidFill>
                  <a:srgbClr val="000000"/>
                </a:solidFill>
                <a:latin typeface="Open Sans"/>
              </a:rPr>
              <a:t>AI-2 Final Project</a:t>
            </a:r>
          </a:p>
          <a:p>
            <a:pPr algn="l">
              <a:lnSpc>
                <a:spcPts val="4320"/>
              </a:lnSpc>
            </a:pPr>
            <a:r>
              <a:rPr lang="en-US" sz="3600" spc="-143">
                <a:solidFill>
                  <a:srgbClr val="000000"/>
                </a:solidFill>
                <a:latin typeface="Open Sans"/>
              </a:rPr>
              <a:t>Univ.AI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533" t="33681" r="20256" b="14905"/>
          <a:stretch>
            <a:fillRect/>
          </a:stretch>
        </p:blipFill>
        <p:spPr>
          <a:xfrm flipH="false" flipV="false" rot="0">
            <a:off x="-66799" y="-222016"/>
            <a:ext cx="18421597" cy="1066787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73163" y="517484"/>
            <a:ext cx="15590520" cy="1858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mo Light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07340" y="9580245"/>
            <a:ext cx="3931920" cy="48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spc="-127">
                <a:solidFill>
                  <a:srgbClr val="898989"/>
                </a:solidFill>
                <a:latin typeface="Open Sans"/>
              </a:rPr>
              <a:t>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81137" y="3449376"/>
            <a:ext cx="11592163" cy="3325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84"/>
              </a:lnSpc>
            </a:pPr>
            <a:r>
              <a:rPr lang="en-US" sz="4403" spc="-175">
                <a:solidFill>
                  <a:srgbClr val="000000"/>
                </a:solidFill>
                <a:latin typeface="Open Sans"/>
              </a:rPr>
              <a:t>The questions we tried to answer are:</a:t>
            </a:r>
          </a:p>
          <a:p>
            <a:pPr>
              <a:lnSpc>
                <a:spcPts val="5284"/>
              </a:lnSpc>
            </a:pPr>
          </a:p>
          <a:p>
            <a:pPr marL="950806" indent="-475403" lvl="1">
              <a:lnSpc>
                <a:spcPts val="5284"/>
              </a:lnSpc>
              <a:buFont typeface="Arial"/>
              <a:buChar char="•"/>
            </a:pPr>
            <a:r>
              <a:rPr lang="en-US" sz="4403" spc="-175">
                <a:solidFill>
                  <a:srgbClr val="000000"/>
                </a:solidFill>
                <a:latin typeface="Open Sans"/>
              </a:rPr>
              <a:t>What is the energy content of the firebrand? </a:t>
            </a:r>
          </a:p>
          <a:p>
            <a:pPr marL="950806" indent="-475403" lvl="1">
              <a:lnSpc>
                <a:spcPts val="5284"/>
              </a:lnSpc>
              <a:buFont typeface="Arial"/>
              <a:buChar char="•"/>
            </a:pPr>
            <a:r>
              <a:rPr lang="en-US" sz="4403" spc="-175">
                <a:solidFill>
                  <a:srgbClr val="000000"/>
                </a:solidFill>
                <a:latin typeface="Open Sans"/>
              </a:rPr>
              <a:t>What is the size of the firebrand? </a:t>
            </a:r>
          </a:p>
          <a:p>
            <a:pPr marL="950806" indent="-475403" lvl="1">
              <a:lnSpc>
                <a:spcPts val="5284"/>
              </a:lnSpc>
              <a:buFont typeface="Arial"/>
              <a:buChar char="•"/>
            </a:pPr>
            <a:r>
              <a:rPr lang="en-US" sz="4403" spc="-175">
                <a:solidFill>
                  <a:srgbClr val="000000"/>
                </a:solidFill>
                <a:latin typeface="Open Sans"/>
              </a:rPr>
              <a:t>What is the general shape of the firebrand?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33" t="33681" r="20256" b="14905"/>
          <a:stretch>
            <a:fillRect/>
          </a:stretch>
        </p:blipFill>
        <p:spPr>
          <a:xfrm flipH="false" flipV="false" rot="0">
            <a:off x="-133597" y="-222016"/>
            <a:ext cx="18421597" cy="1066787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25623" r="0" b="24751"/>
          <a:stretch>
            <a:fillRect/>
          </a:stretch>
        </p:blipFill>
        <p:spPr>
          <a:xfrm flipH="false" flipV="false" rot="0">
            <a:off x="1880246" y="2472645"/>
            <a:ext cx="13960382" cy="71076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178040" y="564070"/>
            <a:ext cx="1965960" cy="96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mo Light"/>
              </a:rPr>
              <a:t>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07340" y="9580245"/>
            <a:ext cx="3931920" cy="48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spc="-127">
                <a:solidFill>
                  <a:srgbClr val="898989"/>
                </a:solidFill>
                <a:latin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33" t="33681" r="20256" b="14905"/>
          <a:stretch>
            <a:fillRect/>
          </a:stretch>
        </p:blipFill>
        <p:spPr>
          <a:xfrm flipH="false" flipV="false" rot="0">
            <a:off x="-133597" y="-222016"/>
            <a:ext cx="18421597" cy="1066787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942" r="0" b="942"/>
          <a:stretch>
            <a:fillRect/>
          </a:stretch>
        </p:blipFill>
        <p:spPr>
          <a:xfrm flipH="false" flipV="false" rot="0">
            <a:off x="4017022" y="1231690"/>
            <a:ext cx="10120359" cy="371453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413054" y="64306"/>
            <a:ext cx="5328295" cy="96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mo"/>
              </a:rPr>
              <a:t>Classification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07340" y="9580245"/>
            <a:ext cx="3931920" cy="48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spc="-127">
                <a:solidFill>
                  <a:srgbClr val="898989"/>
                </a:solidFill>
                <a:latin typeface="Open Sans"/>
              </a:rPr>
              <a:t>4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021658" y="5836191"/>
            <a:ext cx="12823258" cy="420647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854711" y="5184346"/>
            <a:ext cx="6578579" cy="44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Mis-Classified Images - Grad-CAM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33" t="33681" r="20256" b="14905"/>
          <a:stretch>
            <a:fillRect/>
          </a:stretch>
        </p:blipFill>
        <p:spPr>
          <a:xfrm flipH="false" flipV="false" rot="0">
            <a:off x="-133597" y="-222016"/>
            <a:ext cx="18421597" cy="1066787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969384" y="2148593"/>
            <a:ext cx="11250599" cy="592665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3007340" y="9580245"/>
            <a:ext cx="3931920" cy="48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spc="-127">
                <a:solidFill>
                  <a:srgbClr val="898989"/>
                </a:solidFill>
                <a:latin typeface="Open Sans"/>
              </a:rPr>
              <a:t>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614" y="256974"/>
            <a:ext cx="15590520" cy="96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mo"/>
              </a:rPr>
              <a:t>Regression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33" t="33681" r="20256" b="14905"/>
          <a:stretch>
            <a:fillRect/>
          </a:stretch>
        </p:blipFill>
        <p:spPr>
          <a:xfrm flipH="false" flipV="false" rot="0">
            <a:off x="-133597" y="-222016"/>
            <a:ext cx="18421597" cy="1066787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224486" y="3051555"/>
            <a:ext cx="5839028" cy="49810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2844564" y="3079063"/>
            <a:ext cx="5201217" cy="495354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32959" y="3304707"/>
            <a:ext cx="5210353" cy="510898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3007340" y="9580245"/>
            <a:ext cx="3931920" cy="48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spc="-127">
                <a:solidFill>
                  <a:srgbClr val="898989"/>
                </a:solidFill>
                <a:latin typeface="Open Sans"/>
              </a:rPr>
              <a:t>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78040" y="564078"/>
            <a:ext cx="15590520" cy="967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mo"/>
              </a:rPr>
              <a:t>Results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533" t="33681" r="20256" b="14905"/>
          <a:stretch>
            <a:fillRect/>
          </a:stretch>
        </p:blipFill>
        <p:spPr>
          <a:xfrm flipH="false" flipV="false" rot="0">
            <a:off x="-133597" y="-222016"/>
            <a:ext cx="18421597" cy="1066787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018395" y="-963522"/>
            <a:ext cx="247745" cy="1238725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39153" y="672855"/>
            <a:ext cx="8665770" cy="1106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49740" y="672855"/>
            <a:ext cx="8663940" cy="1106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Future Scope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5"/>
            <a:ext cx="3931920" cy="48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 spc="-127">
                <a:solidFill>
                  <a:srgbClr val="898989"/>
                </a:solidFill>
                <a:latin typeface="Open Sans"/>
              </a:rPr>
              <a:t>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83669" y="2372005"/>
            <a:ext cx="5796081" cy="1330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84"/>
              </a:lnSpc>
            </a:pPr>
            <a:r>
              <a:rPr lang="en-US" sz="4403" spc="-175">
                <a:solidFill>
                  <a:srgbClr val="000000"/>
                </a:solidFill>
                <a:latin typeface="Open Sans"/>
              </a:rPr>
              <a:t>Find Regression using Autoencoders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7179" y="2372005"/>
            <a:ext cx="7094127" cy="6667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79"/>
              </a:lnSpc>
              <a:spcBef>
                <a:spcPct val="0"/>
              </a:spcBef>
            </a:pPr>
            <a:r>
              <a:rPr lang="en-US" sz="4399" spc="-171">
                <a:solidFill>
                  <a:srgbClr val="000000"/>
                </a:solidFill>
                <a:latin typeface="Open Sans"/>
              </a:rPr>
              <a:t>We were able to predict properties of fire-brands using CNN models for both classification and regression tasks.</a:t>
            </a:r>
          </a:p>
          <a:p>
            <a:pPr>
              <a:lnSpc>
                <a:spcPts val="5279"/>
              </a:lnSpc>
              <a:spcBef>
                <a:spcPct val="0"/>
              </a:spcBef>
            </a:pPr>
          </a:p>
          <a:p>
            <a:pPr>
              <a:lnSpc>
                <a:spcPts val="5279"/>
              </a:lnSpc>
              <a:spcBef>
                <a:spcPct val="0"/>
              </a:spcBef>
            </a:pPr>
            <a:r>
              <a:rPr lang="en-US" sz="4399" spc="-175">
                <a:solidFill>
                  <a:srgbClr val="000000"/>
                </a:solidFill>
                <a:latin typeface="Open Sans"/>
              </a:rPr>
              <a:t> We were able to improve the predictions by adding more layers and using early stopping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83669" y="4679589"/>
            <a:ext cx="9332804" cy="200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80"/>
              </a:lnSpc>
              <a:spcBef>
                <a:spcPct val="0"/>
              </a:spcBef>
            </a:pPr>
            <a:r>
              <a:rPr lang="en-US" sz="4400" spc="-171">
                <a:solidFill>
                  <a:srgbClr val="000000"/>
                </a:solidFill>
                <a:latin typeface="Open Sans"/>
              </a:rPr>
              <a:t> We can split the images to 4</a:t>
            </a:r>
          </a:p>
          <a:p>
            <a:pPr>
              <a:lnSpc>
                <a:spcPts val="5280"/>
              </a:lnSpc>
              <a:spcBef>
                <a:spcPct val="0"/>
              </a:spcBef>
            </a:pPr>
            <a:r>
              <a:rPr lang="en-US" sz="4400" spc="-171">
                <a:solidFill>
                  <a:srgbClr val="000000"/>
                </a:solidFill>
                <a:latin typeface="Open Sans"/>
              </a:rPr>
              <a:t> images and see if it improves </a:t>
            </a:r>
          </a:p>
          <a:p>
            <a:pPr>
              <a:lnSpc>
                <a:spcPts val="5280"/>
              </a:lnSpc>
              <a:spcBef>
                <a:spcPct val="0"/>
              </a:spcBef>
            </a:pPr>
            <a:r>
              <a:rPr lang="en-US" sz="4400" spc="-175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4400" spc="-175">
                <a:solidFill>
                  <a:srgbClr val="000000"/>
                </a:solidFill>
                <a:latin typeface="Open Sans"/>
              </a:rPr>
              <a:t>the accuracy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DAFVNXNFub4</dc:identifier>
  <dcterms:modified xsi:type="dcterms:W3CDTF">2011-08-01T06:04:30Z</dcterms:modified>
  <cp:revision>1</cp:revision>
  <dc:title>AI2 Presentation.pptx</dc:title>
</cp:coreProperties>
</file>