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73" r:id="rId7"/>
    <p:sldId id="274" r:id="rId8"/>
    <p:sldId id="275" r:id="rId9"/>
    <p:sldId id="262" r:id="rId10"/>
    <p:sldId id="263" r:id="rId11"/>
    <p:sldId id="265" r:id="rId12"/>
    <p:sldId id="266" r:id="rId13"/>
    <p:sldId id="267" r:id="rId14"/>
    <p:sldId id="268" r:id="rId15"/>
    <p:sldId id="269" r:id="rId16"/>
    <p:sldId id="270" r:id="rId17"/>
    <p:sldId id="271" r:id="rId18"/>
    <p:sldId id="272"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680C-3F74-AEF9-FFC2-9D9E2D71F1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BEB4A6-F309-34A1-D7E2-D3453447C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59351C-77E7-CCE1-0722-0E299ED58C75}"/>
              </a:ext>
            </a:extLst>
          </p:cNvPr>
          <p:cNvSpPr>
            <a:spLocks noGrp="1"/>
          </p:cNvSpPr>
          <p:nvPr>
            <p:ph type="dt" sz="half" idx="10"/>
          </p:nvPr>
        </p:nvSpPr>
        <p:spPr/>
        <p:txBody>
          <a:bodyPr/>
          <a:lstStyle/>
          <a:p>
            <a:fld id="{833EE4D8-6E20-49EA-BF49-A60D27C46F5E}" type="datetimeFigureOut">
              <a:rPr lang="en-IN" smtClean="0"/>
              <a:t>11-01-2024</a:t>
            </a:fld>
            <a:endParaRPr lang="en-IN"/>
          </a:p>
        </p:txBody>
      </p:sp>
      <p:sp>
        <p:nvSpPr>
          <p:cNvPr id="5" name="Footer Placeholder 4">
            <a:extLst>
              <a:ext uri="{FF2B5EF4-FFF2-40B4-BE49-F238E27FC236}">
                <a16:creationId xmlns:a16="http://schemas.microsoft.com/office/drawing/2014/main" id="{90AD4ABF-0E1B-1AA8-1F1E-2361B5BA3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9DB3B-0A50-5554-1112-86D32C64E839}"/>
              </a:ext>
            </a:extLst>
          </p:cNvPr>
          <p:cNvSpPr>
            <a:spLocks noGrp="1"/>
          </p:cNvSpPr>
          <p:nvPr>
            <p:ph type="sldNum" sz="quarter" idx="12"/>
          </p:nvPr>
        </p:nvSpPr>
        <p:spPr/>
        <p:txBody>
          <a:bodyPr/>
          <a:lstStyle/>
          <a:p>
            <a:fld id="{D245081B-39EA-48C7-BCBB-3EF5CE105C27}" type="slidenum">
              <a:rPr lang="en-IN" smtClean="0"/>
              <a:t>‹#›</a:t>
            </a:fld>
            <a:endParaRPr lang="en-IN"/>
          </a:p>
        </p:txBody>
      </p:sp>
    </p:spTree>
    <p:extLst>
      <p:ext uri="{BB962C8B-B14F-4D97-AF65-F5344CB8AC3E}">
        <p14:creationId xmlns:p14="http://schemas.microsoft.com/office/powerpoint/2010/main" val="194537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C4BF-C8D3-FFAF-CFF1-12FB1E442B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9C5C8E-1771-8D82-7147-D34D1803E1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32028F-A82E-49DC-F952-833CB3E41756}"/>
              </a:ext>
            </a:extLst>
          </p:cNvPr>
          <p:cNvSpPr>
            <a:spLocks noGrp="1"/>
          </p:cNvSpPr>
          <p:nvPr>
            <p:ph type="dt" sz="half" idx="10"/>
          </p:nvPr>
        </p:nvSpPr>
        <p:spPr/>
        <p:txBody>
          <a:bodyPr/>
          <a:lstStyle/>
          <a:p>
            <a:fld id="{833EE4D8-6E20-49EA-BF49-A60D27C46F5E}" type="datetimeFigureOut">
              <a:rPr lang="en-IN" smtClean="0"/>
              <a:t>11-01-2024</a:t>
            </a:fld>
            <a:endParaRPr lang="en-IN"/>
          </a:p>
        </p:txBody>
      </p:sp>
      <p:sp>
        <p:nvSpPr>
          <p:cNvPr id="5" name="Footer Placeholder 4">
            <a:extLst>
              <a:ext uri="{FF2B5EF4-FFF2-40B4-BE49-F238E27FC236}">
                <a16:creationId xmlns:a16="http://schemas.microsoft.com/office/drawing/2014/main" id="{2085AFC7-58A1-9780-BD4F-8FCFC4E2AE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3E0357-31B7-0919-5039-B2FEF9AB8FC5}"/>
              </a:ext>
            </a:extLst>
          </p:cNvPr>
          <p:cNvSpPr>
            <a:spLocks noGrp="1"/>
          </p:cNvSpPr>
          <p:nvPr>
            <p:ph type="sldNum" sz="quarter" idx="12"/>
          </p:nvPr>
        </p:nvSpPr>
        <p:spPr/>
        <p:txBody>
          <a:bodyPr/>
          <a:lstStyle/>
          <a:p>
            <a:fld id="{D245081B-39EA-48C7-BCBB-3EF5CE105C27}" type="slidenum">
              <a:rPr lang="en-IN" smtClean="0"/>
              <a:t>‹#›</a:t>
            </a:fld>
            <a:endParaRPr lang="en-IN"/>
          </a:p>
        </p:txBody>
      </p:sp>
    </p:spTree>
    <p:extLst>
      <p:ext uri="{BB962C8B-B14F-4D97-AF65-F5344CB8AC3E}">
        <p14:creationId xmlns:p14="http://schemas.microsoft.com/office/powerpoint/2010/main" val="244000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34CC58-8EE7-6666-E470-7504D97056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C9C096-0853-688F-E4D1-8D47A1340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FBF498-8C0C-814E-292E-04186B247939}"/>
              </a:ext>
            </a:extLst>
          </p:cNvPr>
          <p:cNvSpPr>
            <a:spLocks noGrp="1"/>
          </p:cNvSpPr>
          <p:nvPr>
            <p:ph type="dt" sz="half" idx="10"/>
          </p:nvPr>
        </p:nvSpPr>
        <p:spPr/>
        <p:txBody>
          <a:bodyPr/>
          <a:lstStyle/>
          <a:p>
            <a:fld id="{833EE4D8-6E20-49EA-BF49-A60D27C46F5E}" type="datetimeFigureOut">
              <a:rPr lang="en-IN" smtClean="0"/>
              <a:t>11-01-2024</a:t>
            </a:fld>
            <a:endParaRPr lang="en-IN"/>
          </a:p>
        </p:txBody>
      </p:sp>
      <p:sp>
        <p:nvSpPr>
          <p:cNvPr id="5" name="Footer Placeholder 4">
            <a:extLst>
              <a:ext uri="{FF2B5EF4-FFF2-40B4-BE49-F238E27FC236}">
                <a16:creationId xmlns:a16="http://schemas.microsoft.com/office/drawing/2014/main" id="{E323A417-9D93-FEC6-AED3-9429324288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4A5783-797A-879E-0A44-36B99942D95D}"/>
              </a:ext>
            </a:extLst>
          </p:cNvPr>
          <p:cNvSpPr>
            <a:spLocks noGrp="1"/>
          </p:cNvSpPr>
          <p:nvPr>
            <p:ph type="sldNum" sz="quarter" idx="12"/>
          </p:nvPr>
        </p:nvSpPr>
        <p:spPr/>
        <p:txBody>
          <a:bodyPr/>
          <a:lstStyle/>
          <a:p>
            <a:fld id="{D245081B-39EA-48C7-BCBB-3EF5CE105C27}" type="slidenum">
              <a:rPr lang="en-IN" smtClean="0"/>
              <a:t>‹#›</a:t>
            </a:fld>
            <a:endParaRPr lang="en-IN"/>
          </a:p>
        </p:txBody>
      </p:sp>
    </p:spTree>
    <p:extLst>
      <p:ext uri="{BB962C8B-B14F-4D97-AF65-F5344CB8AC3E}">
        <p14:creationId xmlns:p14="http://schemas.microsoft.com/office/powerpoint/2010/main" val="206094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A41C-2A33-E036-923E-9E07E8AE31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3EDD1-5F12-4F09-ED48-36292E8A3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7CFF32-9029-8232-B03E-3143736AF5A2}"/>
              </a:ext>
            </a:extLst>
          </p:cNvPr>
          <p:cNvSpPr>
            <a:spLocks noGrp="1"/>
          </p:cNvSpPr>
          <p:nvPr>
            <p:ph type="dt" sz="half" idx="10"/>
          </p:nvPr>
        </p:nvSpPr>
        <p:spPr/>
        <p:txBody>
          <a:bodyPr/>
          <a:lstStyle/>
          <a:p>
            <a:fld id="{833EE4D8-6E20-49EA-BF49-A60D27C46F5E}" type="datetimeFigureOut">
              <a:rPr lang="en-IN" smtClean="0"/>
              <a:t>11-01-2024</a:t>
            </a:fld>
            <a:endParaRPr lang="en-IN"/>
          </a:p>
        </p:txBody>
      </p:sp>
      <p:sp>
        <p:nvSpPr>
          <p:cNvPr id="5" name="Footer Placeholder 4">
            <a:extLst>
              <a:ext uri="{FF2B5EF4-FFF2-40B4-BE49-F238E27FC236}">
                <a16:creationId xmlns:a16="http://schemas.microsoft.com/office/drawing/2014/main" id="{1DFD8B46-EBA2-1615-A8BF-6E2CC76CAD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9ECB7-9E71-A527-39B5-3CF8312B7885}"/>
              </a:ext>
            </a:extLst>
          </p:cNvPr>
          <p:cNvSpPr>
            <a:spLocks noGrp="1"/>
          </p:cNvSpPr>
          <p:nvPr>
            <p:ph type="sldNum" sz="quarter" idx="12"/>
          </p:nvPr>
        </p:nvSpPr>
        <p:spPr/>
        <p:txBody>
          <a:bodyPr/>
          <a:lstStyle/>
          <a:p>
            <a:fld id="{D245081B-39EA-48C7-BCBB-3EF5CE105C27}" type="slidenum">
              <a:rPr lang="en-IN" smtClean="0"/>
              <a:t>‹#›</a:t>
            </a:fld>
            <a:endParaRPr lang="en-IN"/>
          </a:p>
        </p:txBody>
      </p:sp>
    </p:spTree>
    <p:extLst>
      <p:ext uri="{BB962C8B-B14F-4D97-AF65-F5344CB8AC3E}">
        <p14:creationId xmlns:p14="http://schemas.microsoft.com/office/powerpoint/2010/main" val="1711581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C1F6-F05F-86C3-0E2D-0C8F6FFD00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D4A46E-6305-E1CA-A539-A2F9B582EB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166E4C-90A7-192D-E511-FB233E328AD5}"/>
              </a:ext>
            </a:extLst>
          </p:cNvPr>
          <p:cNvSpPr>
            <a:spLocks noGrp="1"/>
          </p:cNvSpPr>
          <p:nvPr>
            <p:ph type="dt" sz="half" idx="10"/>
          </p:nvPr>
        </p:nvSpPr>
        <p:spPr/>
        <p:txBody>
          <a:bodyPr/>
          <a:lstStyle/>
          <a:p>
            <a:fld id="{833EE4D8-6E20-49EA-BF49-A60D27C46F5E}" type="datetimeFigureOut">
              <a:rPr lang="en-IN" smtClean="0"/>
              <a:t>11-01-2024</a:t>
            </a:fld>
            <a:endParaRPr lang="en-IN"/>
          </a:p>
        </p:txBody>
      </p:sp>
      <p:sp>
        <p:nvSpPr>
          <p:cNvPr id="5" name="Footer Placeholder 4">
            <a:extLst>
              <a:ext uri="{FF2B5EF4-FFF2-40B4-BE49-F238E27FC236}">
                <a16:creationId xmlns:a16="http://schemas.microsoft.com/office/drawing/2014/main" id="{D6DC9FC9-ABA3-50C8-B5C1-90E1875F02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5F1CC-5D6B-3296-2FCA-697614DA7D42}"/>
              </a:ext>
            </a:extLst>
          </p:cNvPr>
          <p:cNvSpPr>
            <a:spLocks noGrp="1"/>
          </p:cNvSpPr>
          <p:nvPr>
            <p:ph type="sldNum" sz="quarter" idx="12"/>
          </p:nvPr>
        </p:nvSpPr>
        <p:spPr/>
        <p:txBody>
          <a:bodyPr/>
          <a:lstStyle/>
          <a:p>
            <a:fld id="{D245081B-39EA-48C7-BCBB-3EF5CE105C27}" type="slidenum">
              <a:rPr lang="en-IN" smtClean="0"/>
              <a:t>‹#›</a:t>
            </a:fld>
            <a:endParaRPr lang="en-IN"/>
          </a:p>
        </p:txBody>
      </p:sp>
    </p:spTree>
    <p:extLst>
      <p:ext uri="{BB962C8B-B14F-4D97-AF65-F5344CB8AC3E}">
        <p14:creationId xmlns:p14="http://schemas.microsoft.com/office/powerpoint/2010/main" val="45538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4726-2A83-489D-83AF-699B3338D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1E1692-AC7F-F541-F2A0-BA5C986F33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94BF0A-332D-5BD3-46F8-A201D00A1C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F8BE00-749F-31CF-37FF-2D565212863E}"/>
              </a:ext>
            </a:extLst>
          </p:cNvPr>
          <p:cNvSpPr>
            <a:spLocks noGrp="1"/>
          </p:cNvSpPr>
          <p:nvPr>
            <p:ph type="dt" sz="half" idx="10"/>
          </p:nvPr>
        </p:nvSpPr>
        <p:spPr/>
        <p:txBody>
          <a:bodyPr/>
          <a:lstStyle/>
          <a:p>
            <a:fld id="{833EE4D8-6E20-49EA-BF49-A60D27C46F5E}" type="datetimeFigureOut">
              <a:rPr lang="en-IN" smtClean="0"/>
              <a:t>11-01-2024</a:t>
            </a:fld>
            <a:endParaRPr lang="en-IN"/>
          </a:p>
        </p:txBody>
      </p:sp>
      <p:sp>
        <p:nvSpPr>
          <p:cNvPr id="6" name="Footer Placeholder 5">
            <a:extLst>
              <a:ext uri="{FF2B5EF4-FFF2-40B4-BE49-F238E27FC236}">
                <a16:creationId xmlns:a16="http://schemas.microsoft.com/office/drawing/2014/main" id="{1CEE372E-4E1C-454B-CFDC-CBF7156E6D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173FD-93BA-52BA-36F3-450A2F606FF4}"/>
              </a:ext>
            </a:extLst>
          </p:cNvPr>
          <p:cNvSpPr>
            <a:spLocks noGrp="1"/>
          </p:cNvSpPr>
          <p:nvPr>
            <p:ph type="sldNum" sz="quarter" idx="12"/>
          </p:nvPr>
        </p:nvSpPr>
        <p:spPr/>
        <p:txBody>
          <a:bodyPr/>
          <a:lstStyle/>
          <a:p>
            <a:fld id="{D245081B-39EA-48C7-BCBB-3EF5CE105C27}" type="slidenum">
              <a:rPr lang="en-IN" smtClean="0"/>
              <a:t>‹#›</a:t>
            </a:fld>
            <a:endParaRPr lang="en-IN"/>
          </a:p>
        </p:txBody>
      </p:sp>
    </p:spTree>
    <p:extLst>
      <p:ext uri="{BB962C8B-B14F-4D97-AF65-F5344CB8AC3E}">
        <p14:creationId xmlns:p14="http://schemas.microsoft.com/office/powerpoint/2010/main" val="182930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9D65-289B-6366-E518-2BEB8C16A0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796CF9-F0A0-4BF5-8A45-6DBA82A533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3E5F46-684C-AC31-1127-02E809E214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9F82D2-1B09-9BFB-9DD0-CDCE0CF9FE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0159C3-8B9D-2899-14DA-953102C07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13E0B5-37AD-8B9B-4CB4-3592FEE35D90}"/>
              </a:ext>
            </a:extLst>
          </p:cNvPr>
          <p:cNvSpPr>
            <a:spLocks noGrp="1"/>
          </p:cNvSpPr>
          <p:nvPr>
            <p:ph type="dt" sz="half" idx="10"/>
          </p:nvPr>
        </p:nvSpPr>
        <p:spPr/>
        <p:txBody>
          <a:bodyPr/>
          <a:lstStyle/>
          <a:p>
            <a:fld id="{833EE4D8-6E20-49EA-BF49-A60D27C46F5E}" type="datetimeFigureOut">
              <a:rPr lang="en-IN" smtClean="0"/>
              <a:t>11-01-2024</a:t>
            </a:fld>
            <a:endParaRPr lang="en-IN"/>
          </a:p>
        </p:txBody>
      </p:sp>
      <p:sp>
        <p:nvSpPr>
          <p:cNvPr id="8" name="Footer Placeholder 7">
            <a:extLst>
              <a:ext uri="{FF2B5EF4-FFF2-40B4-BE49-F238E27FC236}">
                <a16:creationId xmlns:a16="http://schemas.microsoft.com/office/drawing/2014/main" id="{50C2ED9C-FD49-8FC6-DB55-9BFDD6A18A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9136A6-14A4-2A48-FB65-CBA798262816}"/>
              </a:ext>
            </a:extLst>
          </p:cNvPr>
          <p:cNvSpPr>
            <a:spLocks noGrp="1"/>
          </p:cNvSpPr>
          <p:nvPr>
            <p:ph type="sldNum" sz="quarter" idx="12"/>
          </p:nvPr>
        </p:nvSpPr>
        <p:spPr/>
        <p:txBody>
          <a:bodyPr/>
          <a:lstStyle/>
          <a:p>
            <a:fld id="{D245081B-39EA-48C7-BCBB-3EF5CE105C27}" type="slidenum">
              <a:rPr lang="en-IN" smtClean="0"/>
              <a:t>‹#›</a:t>
            </a:fld>
            <a:endParaRPr lang="en-IN"/>
          </a:p>
        </p:txBody>
      </p:sp>
    </p:spTree>
    <p:extLst>
      <p:ext uri="{BB962C8B-B14F-4D97-AF65-F5344CB8AC3E}">
        <p14:creationId xmlns:p14="http://schemas.microsoft.com/office/powerpoint/2010/main" val="266219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03FC-F332-B927-8282-5D6D12F97F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42FA8B-ABFA-855C-31E7-46B3BC373701}"/>
              </a:ext>
            </a:extLst>
          </p:cNvPr>
          <p:cNvSpPr>
            <a:spLocks noGrp="1"/>
          </p:cNvSpPr>
          <p:nvPr>
            <p:ph type="dt" sz="half" idx="10"/>
          </p:nvPr>
        </p:nvSpPr>
        <p:spPr/>
        <p:txBody>
          <a:bodyPr/>
          <a:lstStyle/>
          <a:p>
            <a:fld id="{833EE4D8-6E20-49EA-BF49-A60D27C46F5E}" type="datetimeFigureOut">
              <a:rPr lang="en-IN" smtClean="0"/>
              <a:t>11-01-2024</a:t>
            </a:fld>
            <a:endParaRPr lang="en-IN"/>
          </a:p>
        </p:txBody>
      </p:sp>
      <p:sp>
        <p:nvSpPr>
          <p:cNvPr id="4" name="Footer Placeholder 3">
            <a:extLst>
              <a:ext uri="{FF2B5EF4-FFF2-40B4-BE49-F238E27FC236}">
                <a16:creationId xmlns:a16="http://schemas.microsoft.com/office/drawing/2014/main" id="{5D2A4CA8-7FB5-FED5-25FD-225575F13D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D47E8B-90CA-5F3E-B5CF-6606B956D9ED}"/>
              </a:ext>
            </a:extLst>
          </p:cNvPr>
          <p:cNvSpPr>
            <a:spLocks noGrp="1"/>
          </p:cNvSpPr>
          <p:nvPr>
            <p:ph type="sldNum" sz="quarter" idx="12"/>
          </p:nvPr>
        </p:nvSpPr>
        <p:spPr/>
        <p:txBody>
          <a:bodyPr/>
          <a:lstStyle/>
          <a:p>
            <a:fld id="{D245081B-39EA-48C7-BCBB-3EF5CE105C27}" type="slidenum">
              <a:rPr lang="en-IN" smtClean="0"/>
              <a:t>‹#›</a:t>
            </a:fld>
            <a:endParaRPr lang="en-IN"/>
          </a:p>
        </p:txBody>
      </p:sp>
    </p:spTree>
    <p:extLst>
      <p:ext uri="{BB962C8B-B14F-4D97-AF65-F5344CB8AC3E}">
        <p14:creationId xmlns:p14="http://schemas.microsoft.com/office/powerpoint/2010/main" val="2825608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C6D08E-5182-82BE-13D9-A91B868864D1}"/>
              </a:ext>
            </a:extLst>
          </p:cNvPr>
          <p:cNvSpPr>
            <a:spLocks noGrp="1"/>
          </p:cNvSpPr>
          <p:nvPr>
            <p:ph type="dt" sz="half" idx="10"/>
          </p:nvPr>
        </p:nvSpPr>
        <p:spPr/>
        <p:txBody>
          <a:bodyPr/>
          <a:lstStyle/>
          <a:p>
            <a:fld id="{833EE4D8-6E20-49EA-BF49-A60D27C46F5E}" type="datetimeFigureOut">
              <a:rPr lang="en-IN" smtClean="0"/>
              <a:t>11-01-2024</a:t>
            </a:fld>
            <a:endParaRPr lang="en-IN"/>
          </a:p>
        </p:txBody>
      </p:sp>
      <p:sp>
        <p:nvSpPr>
          <p:cNvPr id="3" name="Footer Placeholder 2">
            <a:extLst>
              <a:ext uri="{FF2B5EF4-FFF2-40B4-BE49-F238E27FC236}">
                <a16:creationId xmlns:a16="http://schemas.microsoft.com/office/drawing/2014/main" id="{88E69513-1050-D911-E417-CAF0C52AC5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8B274C-0582-3C93-D281-76DD3FBF5840}"/>
              </a:ext>
            </a:extLst>
          </p:cNvPr>
          <p:cNvSpPr>
            <a:spLocks noGrp="1"/>
          </p:cNvSpPr>
          <p:nvPr>
            <p:ph type="sldNum" sz="quarter" idx="12"/>
          </p:nvPr>
        </p:nvSpPr>
        <p:spPr/>
        <p:txBody>
          <a:bodyPr/>
          <a:lstStyle/>
          <a:p>
            <a:fld id="{D245081B-39EA-48C7-BCBB-3EF5CE105C27}" type="slidenum">
              <a:rPr lang="en-IN" smtClean="0"/>
              <a:t>‹#›</a:t>
            </a:fld>
            <a:endParaRPr lang="en-IN"/>
          </a:p>
        </p:txBody>
      </p:sp>
    </p:spTree>
    <p:extLst>
      <p:ext uri="{BB962C8B-B14F-4D97-AF65-F5344CB8AC3E}">
        <p14:creationId xmlns:p14="http://schemas.microsoft.com/office/powerpoint/2010/main" val="4270080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5EC4-5EC9-B700-B062-267295479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AD373A-43DC-F16E-A20F-3B255C532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04C97C-5330-B482-DF66-575B873F7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321C1-255F-8A31-44B9-BB3A3F70F750}"/>
              </a:ext>
            </a:extLst>
          </p:cNvPr>
          <p:cNvSpPr>
            <a:spLocks noGrp="1"/>
          </p:cNvSpPr>
          <p:nvPr>
            <p:ph type="dt" sz="half" idx="10"/>
          </p:nvPr>
        </p:nvSpPr>
        <p:spPr/>
        <p:txBody>
          <a:bodyPr/>
          <a:lstStyle/>
          <a:p>
            <a:fld id="{833EE4D8-6E20-49EA-BF49-A60D27C46F5E}" type="datetimeFigureOut">
              <a:rPr lang="en-IN" smtClean="0"/>
              <a:t>11-01-2024</a:t>
            </a:fld>
            <a:endParaRPr lang="en-IN"/>
          </a:p>
        </p:txBody>
      </p:sp>
      <p:sp>
        <p:nvSpPr>
          <p:cNvPr id="6" name="Footer Placeholder 5">
            <a:extLst>
              <a:ext uri="{FF2B5EF4-FFF2-40B4-BE49-F238E27FC236}">
                <a16:creationId xmlns:a16="http://schemas.microsoft.com/office/drawing/2014/main" id="{075842C9-138D-86BC-AD8E-39EDE891F9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EAF7F0-4CC8-51E2-BD55-28B195538C6C}"/>
              </a:ext>
            </a:extLst>
          </p:cNvPr>
          <p:cNvSpPr>
            <a:spLocks noGrp="1"/>
          </p:cNvSpPr>
          <p:nvPr>
            <p:ph type="sldNum" sz="quarter" idx="12"/>
          </p:nvPr>
        </p:nvSpPr>
        <p:spPr/>
        <p:txBody>
          <a:bodyPr/>
          <a:lstStyle/>
          <a:p>
            <a:fld id="{D245081B-39EA-48C7-BCBB-3EF5CE105C27}" type="slidenum">
              <a:rPr lang="en-IN" smtClean="0"/>
              <a:t>‹#›</a:t>
            </a:fld>
            <a:endParaRPr lang="en-IN"/>
          </a:p>
        </p:txBody>
      </p:sp>
    </p:spTree>
    <p:extLst>
      <p:ext uri="{BB962C8B-B14F-4D97-AF65-F5344CB8AC3E}">
        <p14:creationId xmlns:p14="http://schemas.microsoft.com/office/powerpoint/2010/main" val="89458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4517-40CB-C298-3B92-B655ED3B91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6C7362-172F-6DFB-4C53-47C1834807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A3FAD1-D9FC-1BAA-A08E-C60C9C985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BAF2B-F7C7-218E-5083-D08A99065A1E}"/>
              </a:ext>
            </a:extLst>
          </p:cNvPr>
          <p:cNvSpPr>
            <a:spLocks noGrp="1"/>
          </p:cNvSpPr>
          <p:nvPr>
            <p:ph type="dt" sz="half" idx="10"/>
          </p:nvPr>
        </p:nvSpPr>
        <p:spPr/>
        <p:txBody>
          <a:bodyPr/>
          <a:lstStyle/>
          <a:p>
            <a:fld id="{833EE4D8-6E20-49EA-BF49-A60D27C46F5E}" type="datetimeFigureOut">
              <a:rPr lang="en-IN" smtClean="0"/>
              <a:t>11-01-2024</a:t>
            </a:fld>
            <a:endParaRPr lang="en-IN"/>
          </a:p>
        </p:txBody>
      </p:sp>
      <p:sp>
        <p:nvSpPr>
          <p:cNvPr id="6" name="Footer Placeholder 5">
            <a:extLst>
              <a:ext uri="{FF2B5EF4-FFF2-40B4-BE49-F238E27FC236}">
                <a16:creationId xmlns:a16="http://schemas.microsoft.com/office/drawing/2014/main" id="{3C954122-686C-4F97-4BC4-4CD623AE14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01E075-C23B-C71E-725E-DCD13CDE09A9}"/>
              </a:ext>
            </a:extLst>
          </p:cNvPr>
          <p:cNvSpPr>
            <a:spLocks noGrp="1"/>
          </p:cNvSpPr>
          <p:nvPr>
            <p:ph type="sldNum" sz="quarter" idx="12"/>
          </p:nvPr>
        </p:nvSpPr>
        <p:spPr/>
        <p:txBody>
          <a:bodyPr/>
          <a:lstStyle/>
          <a:p>
            <a:fld id="{D245081B-39EA-48C7-BCBB-3EF5CE105C27}" type="slidenum">
              <a:rPr lang="en-IN" smtClean="0"/>
              <a:t>‹#›</a:t>
            </a:fld>
            <a:endParaRPr lang="en-IN"/>
          </a:p>
        </p:txBody>
      </p:sp>
    </p:spTree>
    <p:extLst>
      <p:ext uri="{BB962C8B-B14F-4D97-AF65-F5344CB8AC3E}">
        <p14:creationId xmlns:p14="http://schemas.microsoft.com/office/powerpoint/2010/main" val="3264875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4E7017-333F-ED38-F41F-3763DE1E96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C60E95-4CEF-4C4C-97B1-93EF61567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22F39B-9212-FB73-A334-BE3866693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EE4D8-6E20-49EA-BF49-A60D27C46F5E}" type="datetimeFigureOut">
              <a:rPr lang="en-IN" smtClean="0"/>
              <a:t>11-01-2024</a:t>
            </a:fld>
            <a:endParaRPr lang="en-IN"/>
          </a:p>
        </p:txBody>
      </p:sp>
      <p:sp>
        <p:nvSpPr>
          <p:cNvPr id="5" name="Footer Placeholder 4">
            <a:extLst>
              <a:ext uri="{FF2B5EF4-FFF2-40B4-BE49-F238E27FC236}">
                <a16:creationId xmlns:a16="http://schemas.microsoft.com/office/drawing/2014/main" id="{1A02FC6D-558D-6584-EB66-30A4367F1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394EAE-152A-18F5-2756-F7C42EF90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5081B-39EA-48C7-BCBB-3EF5CE105C27}" type="slidenum">
              <a:rPr lang="en-IN" smtClean="0"/>
              <a:t>‹#›</a:t>
            </a:fld>
            <a:endParaRPr lang="en-IN"/>
          </a:p>
        </p:txBody>
      </p:sp>
    </p:spTree>
    <p:extLst>
      <p:ext uri="{BB962C8B-B14F-4D97-AF65-F5344CB8AC3E}">
        <p14:creationId xmlns:p14="http://schemas.microsoft.com/office/powerpoint/2010/main" val="354987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rdew24@gmail.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65D586-6F9B-E156-000A-80258BC3BCBA}"/>
              </a:ext>
            </a:extLst>
          </p:cNvPr>
          <p:cNvPicPr>
            <a:picLocks noChangeAspect="1"/>
          </p:cNvPicPr>
          <p:nvPr/>
        </p:nvPicPr>
        <p:blipFill>
          <a:blip r:embed="rId2"/>
          <a:stretch>
            <a:fillRect/>
          </a:stretch>
        </p:blipFill>
        <p:spPr>
          <a:xfrm>
            <a:off x="4161453" y="382555"/>
            <a:ext cx="3265714" cy="2472612"/>
          </a:xfrm>
          <a:prstGeom prst="rect">
            <a:avLst/>
          </a:prstGeom>
        </p:spPr>
      </p:pic>
      <p:sp>
        <p:nvSpPr>
          <p:cNvPr id="2" name="Title 1">
            <a:extLst>
              <a:ext uri="{FF2B5EF4-FFF2-40B4-BE49-F238E27FC236}">
                <a16:creationId xmlns:a16="http://schemas.microsoft.com/office/drawing/2014/main" id="{2B7E969F-A189-2698-A1F9-E9368B6D87B0}"/>
              </a:ext>
            </a:extLst>
          </p:cNvPr>
          <p:cNvSpPr>
            <a:spLocks noGrp="1"/>
          </p:cNvSpPr>
          <p:nvPr>
            <p:ph type="ctrTitle"/>
          </p:nvPr>
        </p:nvSpPr>
        <p:spPr>
          <a:xfrm>
            <a:off x="1524000" y="1122362"/>
            <a:ext cx="9144000" cy="3393654"/>
          </a:xfrm>
        </p:spPr>
        <p:txBody>
          <a:bodyPr/>
          <a:lstStyle/>
          <a:p>
            <a:r>
              <a:rPr lang="en-IN" b="1" dirty="0">
                <a:latin typeface="+mn-lt"/>
              </a:rPr>
              <a:t>Ethical Hacking Internship</a:t>
            </a:r>
            <a:br>
              <a:rPr lang="en-IN" dirty="0"/>
            </a:br>
            <a:r>
              <a:rPr lang="en-IN" b="1" dirty="0"/>
              <a:t>Task - 2</a:t>
            </a:r>
          </a:p>
        </p:txBody>
      </p:sp>
      <p:sp>
        <p:nvSpPr>
          <p:cNvPr id="3" name="Subtitle 2">
            <a:extLst>
              <a:ext uri="{FF2B5EF4-FFF2-40B4-BE49-F238E27FC236}">
                <a16:creationId xmlns:a16="http://schemas.microsoft.com/office/drawing/2014/main" id="{887F0914-AA9D-0A5C-218E-82FA1ACECB4E}"/>
              </a:ext>
            </a:extLst>
          </p:cNvPr>
          <p:cNvSpPr>
            <a:spLocks noGrp="1"/>
          </p:cNvSpPr>
          <p:nvPr>
            <p:ph type="subTitle" idx="1"/>
          </p:nvPr>
        </p:nvSpPr>
        <p:spPr>
          <a:xfrm>
            <a:off x="1524000" y="5019869"/>
            <a:ext cx="9144000" cy="715768"/>
          </a:xfrm>
        </p:spPr>
        <p:txBody>
          <a:bodyPr>
            <a:normAutofit/>
          </a:bodyPr>
          <a:lstStyle/>
          <a:p>
            <a:pPr algn="r"/>
            <a:r>
              <a:rPr lang="en-IN" sz="2800" dirty="0"/>
              <a:t>Report By: Rashmi </a:t>
            </a:r>
            <a:r>
              <a:rPr lang="en-IN" sz="2800" dirty="0" err="1"/>
              <a:t>Dewangan</a:t>
            </a:r>
            <a:endParaRPr lang="en-IN" sz="2800" dirty="0"/>
          </a:p>
        </p:txBody>
      </p:sp>
    </p:spTree>
    <p:extLst>
      <p:ext uri="{BB962C8B-B14F-4D97-AF65-F5344CB8AC3E}">
        <p14:creationId xmlns:p14="http://schemas.microsoft.com/office/powerpoint/2010/main" val="328334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18ABD7-3756-E731-2A11-33CF3843C1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45" y="783771"/>
            <a:ext cx="10198359" cy="5327780"/>
          </a:xfrm>
        </p:spPr>
      </p:pic>
    </p:spTree>
    <p:extLst>
      <p:ext uri="{BB962C8B-B14F-4D97-AF65-F5344CB8AC3E}">
        <p14:creationId xmlns:p14="http://schemas.microsoft.com/office/powerpoint/2010/main" val="564761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A77A29-654A-FC5B-DA42-8F57AA7E0A8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3850"/>
          <a:stretch/>
        </p:blipFill>
        <p:spPr>
          <a:xfrm>
            <a:off x="1184988" y="746448"/>
            <a:ext cx="10263673" cy="4805266"/>
          </a:xfrm>
        </p:spPr>
      </p:pic>
    </p:spTree>
    <p:extLst>
      <p:ext uri="{BB962C8B-B14F-4D97-AF65-F5344CB8AC3E}">
        <p14:creationId xmlns:p14="http://schemas.microsoft.com/office/powerpoint/2010/main" val="112289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B197C33-4382-A523-4F68-A27CFE093A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664" y="681135"/>
            <a:ext cx="10245013" cy="5495828"/>
          </a:xfrm>
        </p:spPr>
      </p:pic>
    </p:spTree>
    <p:extLst>
      <p:ext uri="{BB962C8B-B14F-4D97-AF65-F5344CB8AC3E}">
        <p14:creationId xmlns:p14="http://schemas.microsoft.com/office/powerpoint/2010/main" val="4276992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F66DA4-ED41-0D4B-A5DA-D69F4A4545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352" y="886408"/>
            <a:ext cx="10245012" cy="5430416"/>
          </a:xfrm>
        </p:spPr>
      </p:pic>
    </p:spTree>
    <p:extLst>
      <p:ext uri="{BB962C8B-B14F-4D97-AF65-F5344CB8AC3E}">
        <p14:creationId xmlns:p14="http://schemas.microsoft.com/office/powerpoint/2010/main" val="297112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CFDEC9-55EE-BF64-918D-CECC84D21F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81135"/>
            <a:ext cx="10515600" cy="5645020"/>
          </a:xfrm>
        </p:spPr>
      </p:pic>
    </p:spTree>
    <p:extLst>
      <p:ext uri="{BB962C8B-B14F-4D97-AF65-F5344CB8AC3E}">
        <p14:creationId xmlns:p14="http://schemas.microsoft.com/office/powerpoint/2010/main" val="4269893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56B785-7225-9D90-A11D-428768B3C5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87828"/>
            <a:ext cx="10515600" cy="5747657"/>
          </a:xfrm>
        </p:spPr>
      </p:pic>
    </p:spTree>
    <p:extLst>
      <p:ext uri="{BB962C8B-B14F-4D97-AF65-F5344CB8AC3E}">
        <p14:creationId xmlns:p14="http://schemas.microsoft.com/office/powerpoint/2010/main" val="427546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90A4B2-F958-7FA3-CDB5-F727AFA0ED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4317" y="643812"/>
            <a:ext cx="10011747" cy="5701004"/>
          </a:xfrm>
        </p:spPr>
      </p:pic>
    </p:spTree>
    <p:extLst>
      <p:ext uri="{BB962C8B-B14F-4D97-AF65-F5344CB8AC3E}">
        <p14:creationId xmlns:p14="http://schemas.microsoft.com/office/powerpoint/2010/main" val="688354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FAE6A3-C5B3-164F-09A4-0D19480BEC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352" y="606490"/>
            <a:ext cx="10226350" cy="5728996"/>
          </a:xfrm>
        </p:spPr>
      </p:pic>
    </p:spTree>
    <p:extLst>
      <p:ext uri="{BB962C8B-B14F-4D97-AF65-F5344CB8AC3E}">
        <p14:creationId xmlns:p14="http://schemas.microsoft.com/office/powerpoint/2010/main" val="3203608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CCC536-E020-5255-EAE0-0C47F1E5F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62473"/>
            <a:ext cx="10459616" cy="5756988"/>
          </a:xfrm>
        </p:spPr>
      </p:pic>
    </p:spTree>
    <p:extLst>
      <p:ext uri="{BB962C8B-B14F-4D97-AF65-F5344CB8AC3E}">
        <p14:creationId xmlns:p14="http://schemas.microsoft.com/office/powerpoint/2010/main" val="637441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B75D-8253-C3FB-4036-14046829829A}"/>
              </a:ext>
            </a:extLst>
          </p:cNvPr>
          <p:cNvSpPr>
            <a:spLocks noGrp="1"/>
          </p:cNvSpPr>
          <p:nvPr>
            <p:ph type="title"/>
          </p:nvPr>
        </p:nvSpPr>
        <p:spPr>
          <a:xfrm>
            <a:off x="959498" y="2136710"/>
            <a:ext cx="10143931" cy="2687217"/>
          </a:xfrm>
        </p:spPr>
        <p:txBody>
          <a:bodyPr>
            <a:normAutofit/>
          </a:bodyPr>
          <a:lstStyle/>
          <a:p>
            <a:pPr algn="ctr"/>
            <a:r>
              <a:rPr lang="en-IN" sz="6000" b="1" dirty="0">
                <a:latin typeface="+mn-lt"/>
              </a:rPr>
              <a:t>THANK YOU</a:t>
            </a:r>
            <a:br>
              <a:rPr lang="en-IN" sz="5400" b="1" dirty="0">
                <a:latin typeface="+mn-lt"/>
              </a:rPr>
            </a:br>
            <a:r>
              <a:rPr lang="en-US" sz="2400" dirty="0">
                <a:latin typeface="+mn-lt"/>
              </a:rPr>
              <a:t>For any further clarifications, please contact:</a:t>
            </a:r>
            <a:br>
              <a:rPr lang="en-US" sz="2800" dirty="0">
                <a:latin typeface="+mn-lt"/>
              </a:rPr>
            </a:br>
            <a:r>
              <a:rPr lang="en-US" sz="2800" u="sng" dirty="0">
                <a:latin typeface="+mn-lt"/>
                <a:hlinkClick r:id="rId2"/>
              </a:rPr>
              <a:t>rdew24@gmail.com</a:t>
            </a:r>
            <a:endParaRPr lang="en-IN" sz="5400" b="1" u="sng" dirty="0">
              <a:latin typeface="+mn-lt"/>
            </a:endParaRPr>
          </a:p>
        </p:txBody>
      </p:sp>
    </p:spTree>
    <p:extLst>
      <p:ext uri="{BB962C8B-B14F-4D97-AF65-F5344CB8AC3E}">
        <p14:creationId xmlns:p14="http://schemas.microsoft.com/office/powerpoint/2010/main" val="135869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5367-1206-A556-BC2C-E78101FA3D4E}"/>
              </a:ext>
            </a:extLst>
          </p:cNvPr>
          <p:cNvSpPr>
            <a:spLocks noGrp="1"/>
          </p:cNvSpPr>
          <p:nvPr>
            <p:ph type="title"/>
          </p:nvPr>
        </p:nvSpPr>
        <p:spPr>
          <a:xfrm>
            <a:off x="838200" y="503853"/>
            <a:ext cx="10515600" cy="821094"/>
          </a:xfrm>
        </p:spPr>
        <p:txBody>
          <a:bodyPr>
            <a:noAutofit/>
          </a:bodyPr>
          <a:lstStyle/>
          <a:p>
            <a:r>
              <a:rPr lang="en-IN" sz="4800" b="1" dirty="0"/>
              <a:t>Introduction</a:t>
            </a:r>
          </a:p>
        </p:txBody>
      </p:sp>
      <p:sp>
        <p:nvSpPr>
          <p:cNvPr id="3" name="Content Placeholder 2">
            <a:extLst>
              <a:ext uri="{FF2B5EF4-FFF2-40B4-BE49-F238E27FC236}">
                <a16:creationId xmlns:a16="http://schemas.microsoft.com/office/drawing/2014/main" id="{9C63EFD4-716E-078F-1E74-0B80C64668FC}"/>
              </a:ext>
            </a:extLst>
          </p:cNvPr>
          <p:cNvSpPr>
            <a:spLocks noGrp="1"/>
          </p:cNvSpPr>
          <p:nvPr>
            <p:ph idx="1"/>
          </p:nvPr>
        </p:nvSpPr>
        <p:spPr>
          <a:xfrm>
            <a:off x="838200" y="2118048"/>
            <a:ext cx="10515600" cy="4058913"/>
          </a:xfrm>
        </p:spPr>
        <p:txBody>
          <a:bodyPr/>
          <a:lstStyle/>
          <a:p>
            <a:r>
              <a:rPr lang="en-US" dirty="0"/>
              <a:t>This is the vulnerability assessment and penetration testing (VAPT) report for the given website-</a:t>
            </a:r>
          </a:p>
          <a:p>
            <a:pPr marL="0" indent="0">
              <a:buNone/>
            </a:pPr>
            <a:r>
              <a:rPr lang="en-US" dirty="0"/>
              <a:t>            </a:t>
            </a:r>
            <a:r>
              <a:rPr lang="en-US" u="sng" dirty="0">
                <a:hlinkClick r:id="rId2"/>
              </a:rPr>
              <a:t>http://testasp.vulnweb.com</a:t>
            </a:r>
            <a:endParaRPr lang="en-US" u="sng" dirty="0"/>
          </a:p>
          <a:p>
            <a:r>
              <a:rPr lang="en-US" dirty="0"/>
              <a:t>I have reported all the vulnerabilities found on this website with their screenshots and links.</a:t>
            </a:r>
          </a:p>
          <a:p>
            <a:r>
              <a:rPr lang="en-US" dirty="0"/>
              <a:t>I have also provided business risks and expert recommendations to tackle those vulnerabilities.</a:t>
            </a:r>
            <a:endParaRPr lang="en-IN" dirty="0"/>
          </a:p>
        </p:txBody>
      </p:sp>
    </p:spTree>
    <p:extLst>
      <p:ext uri="{BB962C8B-B14F-4D97-AF65-F5344CB8AC3E}">
        <p14:creationId xmlns:p14="http://schemas.microsoft.com/office/powerpoint/2010/main" val="422071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BCC5-6C30-504C-60A0-1EB44D4D44CB}"/>
              </a:ext>
            </a:extLst>
          </p:cNvPr>
          <p:cNvSpPr>
            <a:spLocks noGrp="1"/>
          </p:cNvSpPr>
          <p:nvPr>
            <p:ph type="title"/>
          </p:nvPr>
        </p:nvSpPr>
        <p:spPr/>
        <p:txBody>
          <a:bodyPr>
            <a:normAutofit/>
          </a:bodyPr>
          <a:lstStyle/>
          <a:p>
            <a:r>
              <a:rPr lang="en-IN" sz="4800" b="1" dirty="0"/>
              <a:t>Cross Site Scripting</a:t>
            </a:r>
          </a:p>
        </p:txBody>
      </p:sp>
      <p:sp>
        <p:nvSpPr>
          <p:cNvPr id="3" name="Content Placeholder 2">
            <a:extLst>
              <a:ext uri="{FF2B5EF4-FFF2-40B4-BE49-F238E27FC236}">
                <a16:creationId xmlns:a16="http://schemas.microsoft.com/office/drawing/2014/main" id="{BAC1703E-A426-F4FB-6981-1DE9D32C6D94}"/>
              </a:ext>
            </a:extLst>
          </p:cNvPr>
          <p:cNvSpPr>
            <a:spLocks noGrp="1"/>
          </p:cNvSpPr>
          <p:nvPr>
            <p:ph idx="1"/>
          </p:nvPr>
        </p:nvSpPr>
        <p:spPr/>
        <p:txBody>
          <a:bodyPr/>
          <a:lstStyle/>
          <a:p>
            <a:pPr>
              <a:lnSpc>
                <a:spcPct val="150000"/>
              </a:lnSpc>
            </a:pPr>
            <a:r>
              <a:rPr lang="en-IN" dirty="0"/>
              <a:t>Domain: vulnweb.com</a:t>
            </a:r>
          </a:p>
          <a:p>
            <a:pPr>
              <a:lnSpc>
                <a:spcPct val="150000"/>
              </a:lnSpc>
            </a:pPr>
            <a:r>
              <a:rPr lang="en-IN" dirty="0"/>
              <a:t>Subdomain: testasp.vulnweb.com</a:t>
            </a:r>
          </a:p>
          <a:p>
            <a:pPr>
              <a:lnSpc>
                <a:spcPct val="150000"/>
              </a:lnSpc>
            </a:pPr>
            <a:r>
              <a:rPr lang="en-IN" dirty="0"/>
              <a:t>Payload: &lt;script&gt;alert(1)&lt;/script&gt;</a:t>
            </a:r>
          </a:p>
          <a:p>
            <a:pPr>
              <a:lnSpc>
                <a:spcPct val="150000"/>
              </a:lnSpc>
            </a:pPr>
            <a:r>
              <a:rPr lang="en-IN" dirty="0"/>
              <a:t>Vulnerability Type: Severe</a:t>
            </a:r>
          </a:p>
          <a:p>
            <a:pPr>
              <a:lnSpc>
                <a:spcPct val="150000"/>
              </a:lnSpc>
            </a:pPr>
            <a:endParaRPr lang="en-IN" dirty="0"/>
          </a:p>
        </p:txBody>
      </p:sp>
    </p:spTree>
    <p:extLst>
      <p:ext uri="{BB962C8B-B14F-4D97-AF65-F5344CB8AC3E}">
        <p14:creationId xmlns:p14="http://schemas.microsoft.com/office/powerpoint/2010/main" val="243186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47D8-1243-15C4-5AC7-92BC83666896}"/>
              </a:ext>
            </a:extLst>
          </p:cNvPr>
          <p:cNvSpPr>
            <a:spLocks noGrp="1"/>
          </p:cNvSpPr>
          <p:nvPr>
            <p:ph type="title"/>
          </p:nvPr>
        </p:nvSpPr>
        <p:spPr/>
        <p:txBody>
          <a:bodyPr>
            <a:normAutofit/>
          </a:bodyPr>
          <a:lstStyle/>
          <a:p>
            <a:r>
              <a:rPr lang="en-IN" sz="4800" b="1" dirty="0"/>
              <a:t>Steps to Reproduce</a:t>
            </a:r>
          </a:p>
        </p:txBody>
      </p:sp>
      <p:sp>
        <p:nvSpPr>
          <p:cNvPr id="3" name="Content Placeholder 2">
            <a:extLst>
              <a:ext uri="{FF2B5EF4-FFF2-40B4-BE49-F238E27FC236}">
                <a16:creationId xmlns:a16="http://schemas.microsoft.com/office/drawing/2014/main" id="{981EFA2F-7C1E-420C-D861-56180447A815}"/>
              </a:ext>
            </a:extLst>
          </p:cNvPr>
          <p:cNvSpPr>
            <a:spLocks noGrp="1"/>
          </p:cNvSpPr>
          <p:nvPr>
            <p:ph idx="1"/>
          </p:nvPr>
        </p:nvSpPr>
        <p:spPr>
          <a:xfrm>
            <a:off x="838200" y="2202023"/>
            <a:ext cx="10515600" cy="3974939"/>
          </a:xfrm>
        </p:spPr>
        <p:txBody>
          <a:bodyPr/>
          <a:lstStyle/>
          <a:p>
            <a:pPr>
              <a:lnSpc>
                <a:spcPct val="100000"/>
              </a:lnSpc>
            </a:pPr>
            <a:r>
              <a:rPr lang="en-IN" dirty="0"/>
              <a:t>Visit the website – </a:t>
            </a:r>
            <a:r>
              <a:rPr lang="en-IN" dirty="0">
                <a:hlinkClick r:id="rId2"/>
              </a:rPr>
              <a:t>http://testasp.vulnweb.com</a:t>
            </a:r>
            <a:endParaRPr lang="en-IN" dirty="0"/>
          </a:p>
          <a:p>
            <a:pPr>
              <a:lnSpc>
                <a:spcPct val="100000"/>
              </a:lnSpc>
            </a:pPr>
            <a:r>
              <a:rPr lang="en-IN" dirty="0"/>
              <a:t>On the top menu find a search option.</a:t>
            </a:r>
          </a:p>
          <a:p>
            <a:pPr>
              <a:lnSpc>
                <a:spcPct val="100000"/>
              </a:lnSpc>
            </a:pPr>
            <a:r>
              <a:rPr lang="en-IN" dirty="0"/>
              <a:t>Click on it and it will be prompted with the search box.</a:t>
            </a:r>
          </a:p>
          <a:p>
            <a:pPr>
              <a:lnSpc>
                <a:spcPct val="100000"/>
              </a:lnSpc>
            </a:pPr>
            <a:r>
              <a:rPr lang="en-US" dirty="0"/>
              <a:t>Try the XSS script &lt;script&gt;alert(1)&lt;/script&gt; in search box and click search.</a:t>
            </a:r>
          </a:p>
          <a:p>
            <a:pPr>
              <a:lnSpc>
                <a:spcPct val="100000"/>
              </a:lnSpc>
            </a:pPr>
            <a:r>
              <a:rPr lang="en-US" dirty="0"/>
              <a:t>It works and gives out a response to script injection.</a:t>
            </a:r>
          </a:p>
          <a:p>
            <a:endParaRPr lang="en-IN" dirty="0"/>
          </a:p>
        </p:txBody>
      </p:sp>
    </p:spTree>
    <p:extLst>
      <p:ext uri="{BB962C8B-B14F-4D97-AF65-F5344CB8AC3E}">
        <p14:creationId xmlns:p14="http://schemas.microsoft.com/office/powerpoint/2010/main" val="322806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28D5B3-C487-430B-8D08-7B0DA8E9C9E0}"/>
              </a:ext>
            </a:extLst>
          </p:cNvPr>
          <p:cNvSpPr>
            <a:spLocks noGrp="1"/>
          </p:cNvSpPr>
          <p:nvPr>
            <p:ph idx="1"/>
          </p:nvPr>
        </p:nvSpPr>
        <p:spPr>
          <a:xfrm>
            <a:off x="838200" y="877078"/>
            <a:ext cx="10515600" cy="5299885"/>
          </a:xfrm>
        </p:spPr>
        <p:txBody>
          <a:bodyPr/>
          <a:lstStyle/>
          <a:p>
            <a:pPr>
              <a:lnSpc>
                <a:spcPct val="100000"/>
              </a:lnSpc>
            </a:pPr>
            <a:r>
              <a:rPr lang="en-IN" dirty="0"/>
              <a:t>Intercept the request in Burp Suite.</a:t>
            </a:r>
          </a:p>
          <a:p>
            <a:pPr>
              <a:lnSpc>
                <a:spcPct val="100000"/>
              </a:lnSpc>
            </a:pPr>
            <a:r>
              <a:rPr lang="en-IN" dirty="0"/>
              <a:t>Now find different payloads for XSS.</a:t>
            </a:r>
          </a:p>
          <a:p>
            <a:pPr>
              <a:lnSpc>
                <a:spcPct val="100000"/>
              </a:lnSpc>
            </a:pPr>
            <a:r>
              <a:rPr lang="en-IN" dirty="0"/>
              <a:t>Send the request to intruder, paste all the payloads </a:t>
            </a:r>
            <a:r>
              <a:rPr lang="en-US" dirty="0"/>
              <a:t>and start attack</a:t>
            </a:r>
            <a:r>
              <a:rPr lang="en-IN" dirty="0"/>
              <a:t>.</a:t>
            </a:r>
          </a:p>
          <a:p>
            <a:pPr>
              <a:lnSpc>
                <a:spcPct val="100000"/>
              </a:lnSpc>
            </a:pPr>
            <a:r>
              <a:rPr lang="en-US" dirty="0"/>
              <a:t>Check which XSS script intruded, copy the response of it and paste it in Firefox browser to see how it works.</a:t>
            </a:r>
          </a:p>
          <a:p>
            <a:pPr>
              <a:lnSpc>
                <a:spcPct val="100000"/>
              </a:lnSpc>
            </a:pPr>
            <a:r>
              <a:rPr lang="en-IN" dirty="0"/>
              <a:t>Try to find a successful payload for XSS.</a:t>
            </a:r>
          </a:p>
          <a:p>
            <a:pPr>
              <a:lnSpc>
                <a:spcPct val="100000"/>
              </a:lnSpc>
            </a:pPr>
            <a:endParaRPr lang="en-US" dirty="0"/>
          </a:p>
          <a:p>
            <a:endParaRPr lang="en-IN" dirty="0"/>
          </a:p>
        </p:txBody>
      </p:sp>
    </p:spTree>
    <p:extLst>
      <p:ext uri="{BB962C8B-B14F-4D97-AF65-F5344CB8AC3E}">
        <p14:creationId xmlns:p14="http://schemas.microsoft.com/office/powerpoint/2010/main" val="1274901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6E55-880E-96E3-CF94-8DD2C86108A8}"/>
              </a:ext>
            </a:extLst>
          </p:cNvPr>
          <p:cNvSpPr>
            <a:spLocks noGrp="1"/>
          </p:cNvSpPr>
          <p:nvPr>
            <p:ph type="title"/>
          </p:nvPr>
        </p:nvSpPr>
        <p:spPr>
          <a:xfrm>
            <a:off x="838200" y="365125"/>
            <a:ext cx="10515600" cy="1034467"/>
          </a:xfrm>
        </p:spPr>
        <p:txBody>
          <a:bodyPr>
            <a:normAutofit/>
          </a:bodyPr>
          <a:lstStyle/>
          <a:p>
            <a:r>
              <a:rPr lang="en-IN" sz="4800" b="1" dirty="0"/>
              <a:t>Impact</a:t>
            </a:r>
          </a:p>
        </p:txBody>
      </p:sp>
      <p:sp>
        <p:nvSpPr>
          <p:cNvPr id="3" name="Content Placeholder 2">
            <a:extLst>
              <a:ext uri="{FF2B5EF4-FFF2-40B4-BE49-F238E27FC236}">
                <a16:creationId xmlns:a16="http://schemas.microsoft.com/office/drawing/2014/main" id="{6DC453A5-58AA-CA85-F0EA-154B58C7FE57}"/>
              </a:ext>
            </a:extLst>
          </p:cNvPr>
          <p:cNvSpPr>
            <a:spLocks noGrp="1"/>
          </p:cNvSpPr>
          <p:nvPr>
            <p:ph idx="1"/>
          </p:nvPr>
        </p:nvSpPr>
        <p:spPr>
          <a:xfrm>
            <a:off x="838200" y="1399592"/>
            <a:ext cx="10515600" cy="4982548"/>
          </a:xfrm>
        </p:spPr>
        <p:txBody>
          <a:bodyPr>
            <a:noAutofit/>
          </a:bodyPr>
          <a:lstStyle/>
          <a:p>
            <a:pPr algn="l">
              <a:lnSpc>
                <a:spcPct val="120000"/>
              </a:lnSpc>
            </a:pPr>
            <a:r>
              <a:rPr lang="en-US" sz="2400" b="0" i="0" dirty="0">
                <a:solidFill>
                  <a:srgbClr val="374151"/>
                </a:solidFill>
                <a:effectLst/>
              </a:rPr>
              <a:t>The impact of Cross-Site Scripting can be significant, leading to various security risks and potential consequences:</a:t>
            </a:r>
          </a:p>
          <a:p>
            <a:pPr marL="457200" indent="-457200" algn="l">
              <a:lnSpc>
                <a:spcPct val="120000"/>
              </a:lnSpc>
              <a:buAutoNum type="arabicPeriod"/>
            </a:pPr>
            <a:r>
              <a:rPr lang="en-US" sz="2400" b="1" i="0" dirty="0">
                <a:solidFill>
                  <a:srgbClr val="374151"/>
                </a:solidFill>
                <a:effectLst/>
              </a:rPr>
              <a:t>Data Theft</a:t>
            </a:r>
          </a:p>
          <a:p>
            <a:pPr marL="457200" indent="-457200" algn="l">
              <a:lnSpc>
                <a:spcPct val="120000"/>
              </a:lnSpc>
              <a:buAutoNum type="arabicPeriod"/>
            </a:pPr>
            <a:r>
              <a:rPr lang="en-US" sz="2400" b="1" i="0" dirty="0">
                <a:solidFill>
                  <a:srgbClr val="374151"/>
                </a:solidFill>
                <a:effectLst/>
              </a:rPr>
              <a:t>Session Hijacking</a:t>
            </a:r>
          </a:p>
          <a:p>
            <a:pPr marL="457200" indent="-457200" algn="l">
              <a:lnSpc>
                <a:spcPct val="120000"/>
              </a:lnSpc>
              <a:buAutoNum type="arabicPeriod"/>
            </a:pPr>
            <a:r>
              <a:rPr lang="en-US" sz="2400" b="1" i="0" dirty="0">
                <a:solidFill>
                  <a:srgbClr val="374151"/>
                </a:solidFill>
                <a:effectLst/>
              </a:rPr>
              <a:t>Phishing Attacks</a:t>
            </a:r>
          </a:p>
          <a:p>
            <a:pPr marL="457200" marR="0" lvl="0" indent="-457200" algn="l" defTabSz="914400" rtl="0" eaLnBrk="1" fontAlgn="auto" latinLnBrk="0" hangingPunct="1">
              <a:lnSpc>
                <a:spcPct val="100000"/>
              </a:lnSpc>
              <a:spcBef>
                <a:spcPts val="1000"/>
              </a:spcBef>
              <a:spcAft>
                <a:spcPts val="0"/>
              </a:spcAft>
              <a:buClrTx/>
              <a:buSzTx/>
              <a:buAutoNum type="arabicPeriod" startAt="4"/>
              <a:tabLst/>
              <a:defRPr/>
            </a:pPr>
            <a:r>
              <a:rPr kumimoji="0" lang="en-US" sz="2400" b="1" i="0" u="none" strike="noStrike" kern="1200" cap="none" spc="0" normalizeH="0" baseline="0" noProof="0" dirty="0">
                <a:ln>
                  <a:noFill/>
                </a:ln>
                <a:solidFill>
                  <a:srgbClr val="374151"/>
                </a:solidFill>
                <a:effectLst/>
                <a:uLnTx/>
                <a:uFillTx/>
                <a:ea typeface="+mn-ea"/>
                <a:cs typeface="+mn-cs"/>
              </a:rPr>
              <a:t>Malicious Actions on Behalf of the User</a:t>
            </a:r>
            <a:endParaRPr kumimoji="0" lang="en-US" sz="2400" b="0" i="0" u="none" strike="noStrike" kern="1200" cap="none" spc="0" normalizeH="0" baseline="0" noProof="0" dirty="0">
              <a:ln>
                <a:noFill/>
              </a:ln>
              <a:solidFill>
                <a:srgbClr val="374151"/>
              </a:solidFill>
              <a:effectLst/>
              <a:uLnTx/>
              <a:uFillTx/>
              <a:ea typeface="+mn-ea"/>
              <a:cs typeface="+mn-cs"/>
            </a:endParaRPr>
          </a:p>
          <a:p>
            <a:pPr marL="457200" marR="0" lvl="0" indent="-457200" algn="l" defTabSz="914400" rtl="0" eaLnBrk="1" fontAlgn="auto" latinLnBrk="0" hangingPunct="1">
              <a:lnSpc>
                <a:spcPct val="100000"/>
              </a:lnSpc>
              <a:spcBef>
                <a:spcPts val="1000"/>
              </a:spcBef>
              <a:spcAft>
                <a:spcPts val="0"/>
              </a:spcAft>
              <a:buClrTx/>
              <a:buSzTx/>
              <a:buAutoNum type="arabicPeriod" startAt="4"/>
              <a:tabLst/>
              <a:defRPr/>
            </a:pPr>
            <a:r>
              <a:rPr kumimoji="0" lang="en-US" sz="2400" b="1" i="0" u="none" strike="noStrike" kern="1200" cap="none" spc="0" normalizeH="0" baseline="0" noProof="0" dirty="0">
                <a:ln>
                  <a:noFill/>
                </a:ln>
                <a:solidFill>
                  <a:srgbClr val="374151"/>
                </a:solidFill>
                <a:effectLst/>
                <a:uLnTx/>
                <a:uFillTx/>
                <a:ea typeface="+mn-ea"/>
                <a:cs typeface="+mn-cs"/>
              </a:rPr>
              <a:t>Defacement of Websites</a:t>
            </a:r>
          </a:p>
          <a:p>
            <a:pPr marL="457200" marR="0" lvl="0" indent="-457200" algn="l" defTabSz="914400" rtl="0" eaLnBrk="1" fontAlgn="auto" latinLnBrk="0" hangingPunct="1">
              <a:lnSpc>
                <a:spcPct val="100000"/>
              </a:lnSpc>
              <a:spcBef>
                <a:spcPts val="1000"/>
              </a:spcBef>
              <a:spcAft>
                <a:spcPts val="0"/>
              </a:spcAft>
              <a:buClrTx/>
              <a:buSzTx/>
              <a:buAutoNum type="arabicPeriod" startAt="4"/>
              <a:tabLst/>
              <a:defRPr/>
            </a:pPr>
            <a:r>
              <a:rPr kumimoji="0" lang="en-US" sz="2400" b="1" i="0" u="none" strike="noStrike" kern="1200" cap="none" spc="0" normalizeH="0" baseline="0" noProof="0" dirty="0">
                <a:ln>
                  <a:noFill/>
                </a:ln>
                <a:solidFill>
                  <a:srgbClr val="374151"/>
                </a:solidFill>
                <a:effectLst/>
                <a:uLnTx/>
                <a:uFillTx/>
                <a:ea typeface="+mn-ea"/>
                <a:cs typeface="+mn-cs"/>
              </a:rPr>
              <a:t>Spread of Worms</a:t>
            </a:r>
            <a:endParaRPr kumimoji="0" lang="en-US" sz="2400" b="0" i="0" u="none" strike="noStrike" kern="1200" cap="none" spc="0" normalizeH="0" baseline="0" noProof="0" dirty="0">
              <a:ln>
                <a:noFill/>
              </a:ln>
              <a:solidFill>
                <a:srgbClr val="374151"/>
              </a:solidFill>
              <a:effectLst/>
              <a:uLnTx/>
              <a:uFillTx/>
              <a:ea typeface="+mn-ea"/>
              <a:cs typeface="+mn-cs"/>
            </a:endParaRPr>
          </a:p>
          <a:p>
            <a:pPr marL="457200" marR="0" lvl="0" indent="-457200" algn="l" defTabSz="914400" rtl="0" eaLnBrk="1" fontAlgn="auto" latinLnBrk="0" hangingPunct="1">
              <a:lnSpc>
                <a:spcPct val="100000"/>
              </a:lnSpc>
              <a:spcBef>
                <a:spcPts val="1000"/>
              </a:spcBef>
              <a:spcAft>
                <a:spcPts val="0"/>
              </a:spcAft>
              <a:buClrTx/>
              <a:buSzTx/>
              <a:buAutoNum type="arabicPeriod" startAt="4"/>
              <a:tabLst/>
              <a:defRPr/>
            </a:pPr>
            <a:r>
              <a:rPr kumimoji="0" lang="en-US" sz="2400" b="1" i="0" u="none" strike="noStrike" kern="1200" cap="none" spc="0" normalizeH="0" baseline="0" noProof="0" dirty="0">
                <a:ln>
                  <a:noFill/>
                </a:ln>
                <a:solidFill>
                  <a:srgbClr val="374151"/>
                </a:solidFill>
                <a:effectLst/>
                <a:uLnTx/>
                <a:uFillTx/>
                <a:ea typeface="+mn-ea"/>
                <a:cs typeface="+mn-cs"/>
              </a:rPr>
              <a:t>Loss of Trust</a:t>
            </a:r>
            <a:endParaRPr kumimoji="0" lang="en-IN" sz="2400" b="0" i="0" u="none" strike="noStrike" kern="1200" cap="none" spc="0" normalizeH="0" baseline="0" noProof="0" dirty="0">
              <a:ln>
                <a:noFill/>
              </a:ln>
              <a:solidFill>
                <a:prstClr val="black"/>
              </a:solidFill>
              <a:effectLst/>
              <a:uLnTx/>
              <a:uFillTx/>
              <a:ea typeface="+mn-ea"/>
              <a:cs typeface="+mn-cs"/>
            </a:endParaRPr>
          </a:p>
          <a:p>
            <a:pPr marL="457200" indent="-457200" algn="l">
              <a:lnSpc>
                <a:spcPct val="120000"/>
              </a:lnSpc>
              <a:buAutoNum type="arabicPeriod"/>
            </a:pPr>
            <a:endParaRPr lang="en-US" sz="2400" b="0" i="0" dirty="0">
              <a:solidFill>
                <a:srgbClr val="374151"/>
              </a:solidFill>
              <a:effectLst/>
            </a:endParaRPr>
          </a:p>
        </p:txBody>
      </p:sp>
    </p:spTree>
    <p:extLst>
      <p:ext uri="{BB962C8B-B14F-4D97-AF65-F5344CB8AC3E}">
        <p14:creationId xmlns:p14="http://schemas.microsoft.com/office/powerpoint/2010/main" val="3077109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7161-517E-5CC2-AF96-E51732B2D71B}"/>
              </a:ext>
            </a:extLst>
          </p:cNvPr>
          <p:cNvSpPr>
            <a:spLocks noGrp="1"/>
          </p:cNvSpPr>
          <p:nvPr>
            <p:ph type="title"/>
          </p:nvPr>
        </p:nvSpPr>
        <p:spPr>
          <a:xfrm>
            <a:off x="838200" y="365125"/>
            <a:ext cx="10515600" cy="1062459"/>
          </a:xfrm>
        </p:spPr>
        <p:txBody>
          <a:bodyPr>
            <a:normAutofit/>
          </a:bodyPr>
          <a:lstStyle/>
          <a:p>
            <a:r>
              <a:rPr lang="en-IN" sz="4800" b="1" dirty="0"/>
              <a:t>Mitigation</a:t>
            </a:r>
          </a:p>
        </p:txBody>
      </p:sp>
      <p:sp>
        <p:nvSpPr>
          <p:cNvPr id="3" name="Content Placeholder 2">
            <a:extLst>
              <a:ext uri="{FF2B5EF4-FFF2-40B4-BE49-F238E27FC236}">
                <a16:creationId xmlns:a16="http://schemas.microsoft.com/office/drawing/2014/main" id="{169FDF18-FE13-CABE-9D7F-2B8F3E6A5403}"/>
              </a:ext>
            </a:extLst>
          </p:cNvPr>
          <p:cNvSpPr>
            <a:spLocks noGrp="1"/>
          </p:cNvSpPr>
          <p:nvPr>
            <p:ph idx="1"/>
          </p:nvPr>
        </p:nvSpPr>
        <p:spPr/>
        <p:txBody>
          <a:bodyPr/>
          <a:lstStyle/>
          <a:p>
            <a:pPr>
              <a:lnSpc>
                <a:spcPct val="100000"/>
              </a:lnSpc>
            </a:pPr>
            <a:r>
              <a:rPr lang="en-US" b="0" i="0" dirty="0">
                <a:solidFill>
                  <a:srgbClr val="374151"/>
                </a:solidFill>
                <a:effectLst/>
              </a:rPr>
              <a:t>To mitigate the impact of Cross-Site Scripting, it is essential for developers to implement secure coding practices, validate and sanitize user inputs, and employ mechanisms such as Content Security Policy (CSP) to reduce the risk of XSS attacks. </a:t>
            </a:r>
          </a:p>
          <a:p>
            <a:pPr>
              <a:lnSpc>
                <a:spcPct val="100000"/>
              </a:lnSpc>
            </a:pPr>
            <a:r>
              <a:rPr lang="en-US" b="0" i="0" dirty="0">
                <a:solidFill>
                  <a:srgbClr val="374151"/>
                </a:solidFill>
                <a:effectLst/>
              </a:rPr>
              <a:t>Regular security audits and penetration testing are also crucial to identify and address vulnerabilities before they can be exploited by attackers.</a:t>
            </a:r>
            <a:endParaRPr lang="en-IN" dirty="0"/>
          </a:p>
        </p:txBody>
      </p:sp>
    </p:spTree>
    <p:extLst>
      <p:ext uri="{BB962C8B-B14F-4D97-AF65-F5344CB8AC3E}">
        <p14:creationId xmlns:p14="http://schemas.microsoft.com/office/powerpoint/2010/main" val="161744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E684-BD85-968D-2750-7FD19685685F}"/>
              </a:ext>
            </a:extLst>
          </p:cNvPr>
          <p:cNvSpPr>
            <a:spLocks noGrp="1"/>
          </p:cNvSpPr>
          <p:nvPr>
            <p:ph type="title"/>
          </p:nvPr>
        </p:nvSpPr>
        <p:spPr/>
        <p:txBody>
          <a:bodyPr>
            <a:normAutofit/>
          </a:bodyPr>
          <a:lstStyle/>
          <a:p>
            <a:r>
              <a:rPr lang="en-IN" sz="2800" dirty="0">
                <a:latin typeface="+mn-lt"/>
              </a:rPr>
              <a:t>POC including screenshot/screen recording is included in the report which is attached below:</a:t>
            </a:r>
          </a:p>
        </p:txBody>
      </p:sp>
      <p:pic>
        <p:nvPicPr>
          <p:cNvPr id="4" name="Content Placeholder 3">
            <a:extLst>
              <a:ext uri="{FF2B5EF4-FFF2-40B4-BE49-F238E27FC236}">
                <a16:creationId xmlns:a16="http://schemas.microsoft.com/office/drawing/2014/main" id="{7101CCD7-FD9B-F47C-3995-040D920551C6}"/>
              </a:ext>
            </a:extLst>
          </p:cNvPr>
          <p:cNvPicPr>
            <a:picLocks noGrp="1" noChangeAspect="1"/>
          </p:cNvPicPr>
          <p:nvPr>
            <p:ph idx="1"/>
          </p:nvPr>
        </p:nvPicPr>
        <p:blipFill>
          <a:blip r:embed="rId2"/>
          <a:stretch>
            <a:fillRect/>
          </a:stretch>
        </p:blipFill>
        <p:spPr>
          <a:xfrm>
            <a:off x="951077" y="1825625"/>
            <a:ext cx="10702857" cy="4444546"/>
          </a:xfrm>
          <a:prstGeom prst="rect">
            <a:avLst/>
          </a:prstGeom>
        </p:spPr>
      </p:pic>
    </p:spTree>
    <p:extLst>
      <p:ext uri="{BB962C8B-B14F-4D97-AF65-F5344CB8AC3E}">
        <p14:creationId xmlns:p14="http://schemas.microsoft.com/office/powerpoint/2010/main" val="204585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223028A-AEDE-DD36-0DCD-B3D9C99FC0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8294" y="855242"/>
            <a:ext cx="9974424" cy="4995052"/>
          </a:xfrm>
        </p:spPr>
      </p:pic>
    </p:spTree>
    <p:extLst>
      <p:ext uri="{BB962C8B-B14F-4D97-AF65-F5344CB8AC3E}">
        <p14:creationId xmlns:p14="http://schemas.microsoft.com/office/powerpoint/2010/main" val="1160470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365</Words>
  <Application>Microsoft Office PowerPoint</Application>
  <PresentationFormat>Widescreen</PresentationFormat>
  <Paragraphs>37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Ethical Hacking Internship Task - 2</vt:lpstr>
      <vt:lpstr>Introduction</vt:lpstr>
      <vt:lpstr>Cross Site Scripting</vt:lpstr>
      <vt:lpstr>Steps to Reproduce</vt:lpstr>
      <vt:lpstr>PowerPoint Presentation</vt:lpstr>
      <vt:lpstr>Impact</vt:lpstr>
      <vt:lpstr>Mitigation</vt:lpstr>
      <vt:lpstr>POC including screenshot/screen recording is included in the report which is attached below: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any further clarifications, please contact: rdew24@gmail.com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Internship Task - 2</dc:title>
  <dc:creator>RASHMI DEWANGAN</dc:creator>
  <cp:lastModifiedBy>RASHMI DEWANGAN</cp:lastModifiedBy>
  <cp:revision>10</cp:revision>
  <dcterms:created xsi:type="dcterms:W3CDTF">2024-01-11T10:19:57Z</dcterms:created>
  <dcterms:modified xsi:type="dcterms:W3CDTF">2024-01-11T14:47:05Z</dcterms:modified>
</cp:coreProperties>
</file>