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4" r:id="rId5"/>
    <p:sldId id="261" r:id="rId6"/>
    <p:sldId id="263" r:id="rId7"/>
    <p:sldId id="267" r:id="rId8"/>
    <p:sldId id="268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1"/>
    <a:srgbClr val="007B3B"/>
    <a:srgbClr val="00713A"/>
    <a:srgbClr val="068817"/>
    <a:srgbClr val="079418"/>
    <a:srgbClr val="74C427"/>
    <a:srgbClr val="A6C44B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3" autoAdjust="0"/>
    <p:restoredTop sz="94532"/>
  </p:normalViewPr>
  <p:slideViewPr>
    <p:cSldViewPr snapToGrid="0" snapToObjects="1">
      <p:cViewPr varScale="1">
        <p:scale>
          <a:sx n="81" d="100"/>
          <a:sy n="81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0A63-798F-4220-BDF6-4F2A310BE51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1ACC4-E66A-45E9-847A-A5289B82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B274-ECD9-6844-9790-21A98E22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1F342-481B-6046-AC35-EAEC7481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C935-632D-5245-A926-94951C6C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EE86-343E-4E52-A9F2-5D2AFC375F8E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5520-4DEB-FD4B-9F22-EB7C515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6D7-680F-CB4B-B10E-1D6FFA76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FA28-CC45-F14D-ADC5-88A589FA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B90E-8EE2-7442-BE25-64F438E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B67D-8C42-0146-A757-97FBF60C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CB42-DC1C-4C4F-8BF5-58C19F445211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126A-6778-D041-A7E0-9E73492B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A5F1-74BE-7F4C-BAE9-5E0A217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30DE2-B4E8-9542-A63A-021B23337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23E2-9DA6-7745-8D21-1B636935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683C-E1FF-4F43-8D98-C271E6D7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0D-AFDA-459C-902A-77C930534CBF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C9B-8287-2E43-BFC8-208D4D3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AD24-758C-044A-BF6A-2B1330BB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353-9FBE-5141-8529-377FCB0D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843-08AB-CC45-97F8-99A8E27B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18-F3DB-A744-B69B-BF882A57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5F76-5E10-4AEF-869E-0247C6F0D1CC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3B07-70E9-4A47-97A0-383E69C0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BA83-4E92-6144-A2C2-531FEF5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050-A008-D041-8679-9B7B4AD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1FC5-B68F-274C-BB41-EE6FC346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7DBC-D1BC-924F-AB42-F07F6E6C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F169-01A6-4B1E-A47F-4A7155CB8565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AC5E-374F-1045-8258-855EA19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D3C0-ECB7-4049-B237-A50B432E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6DFC-FC76-AA41-A84C-F496755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9D3A-21F0-4E40-8FC1-D9528CD43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EB2C-1ECD-F74F-82EE-AE5338B3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6951-1B67-AD49-8D4D-58FF99B6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E048-CB7C-4B00-84F5-39B102FE9781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D3E7-3115-F249-8615-5BB380A3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8C44-679D-054B-A50A-A5F49A6C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597-00D1-9C45-A992-045A3BCF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F22F-BAD6-CA47-956E-3FEB21FD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11C0-F7D6-D04A-8F95-C9184FC8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68642-809B-9844-B0DC-46C9DDE0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D80E5-D2D5-4947-934C-B181284E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3D0AF-54FC-304C-8CDD-8D6A25A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94CA-0C3F-4F76-B54A-E9C7F5256EFE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3680-FC12-0948-B162-CF437700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86D9-BFB2-DB4B-B83A-08B31911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6FD0-4A21-B64D-8605-6DFE78A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4D0E3-11DA-8245-88F0-87AC3D4C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E04-E4B5-4DFB-A5EF-8521A604DB1B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87B2-78B8-D540-ADCF-B3B99F7E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A16A-DDA8-124B-9300-37B5CE1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55749-D3F6-5B40-B60A-AD6835E7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E67E-64DB-4E54-A06D-62800F9BC7D1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8217-89D3-A345-901C-432A3E87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66D9-C338-AE44-BBDD-60CB783A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945-51BE-8E41-A001-8556328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1D16-F809-694B-8A56-EE18EDD3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B139-7CE6-4D46-9C0F-158A6D60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1C3C-1F82-DD4C-AC61-765315FA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154-5495-40C2-8C85-6AB210CA44DA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5035-F317-3C4F-BE6B-DBA53E9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EF8A-E308-904B-8554-2B093BAF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D82-5A17-3442-A391-EAC9498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51955-18A8-AC41-94B9-B2603FDF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4506-8CF4-5B4E-B0B3-3B52DDCB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C3ED-FF8B-274F-9D47-0425A93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C89-03EF-4D28-9729-C96E9EEC51ED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DCA7-07CA-7B42-989B-53A2AA26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F7C12-4324-B949-8183-E9B72EA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32FA-7F9B-6447-A218-D2AAD07F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FB8C-7133-5948-A11E-0C2B393F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C691-56B7-4549-B5F1-C735DF3E2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2BCB-8B05-4411-A8CB-9FBE5DB08B39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C477-BFEF-6A40-8A64-F22652C6F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950F-F683-5649-A761-C180536A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kaggle.com/karangadiya/fifa19/downloads/fifa19.zip/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3AACC9-6128-D644-BB32-5E823AB3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5" y="1982512"/>
            <a:ext cx="3092980" cy="1037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0BB8E-98B9-0443-9518-BB0B496E8AF5}"/>
              </a:ext>
            </a:extLst>
          </p:cNvPr>
          <p:cNvSpPr/>
          <p:nvPr/>
        </p:nvSpPr>
        <p:spPr>
          <a:xfrm>
            <a:off x="0" y="0"/>
            <a:ext cx="12192000" cy="5866726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F5A9FDE-E9C9-EC40-9ACD-E0B75041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187" y="3936583"/>
            <a:ext cx="5049625" cy="116980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3200" dirty="0">
                <a:solidFill>
                  <a:schemeClr val="bg1"/>
                </a:solidFill>
              </a:rPr>
              <a:t>RASHMI JAKKANI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INFO 4670/5810 Summer 2022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Mid Term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D1D62-CFD6-D946-AAA1-A9E54335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3" y="772134"/>
            <a:ext cx="2999092" cy="29990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50409-2749-4E4A-AEA0-DAA2D05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Match, Min, Max and Average Functions: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oldest, youngest players and best goal keeper performed the match function.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=INDEX($B$5:$E$5,MATCH(MAX($B$6:$E$6),$B$6:$E$6,0))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=INDEX($B$5:$E$5,MATCH(MIN($B$6:$E$6),$B$6:$E$6,0))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average potential of the players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used the average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=AVERAGE(B9:E9)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highest and lowest wages of the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used the max and min functions 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=MAX(B12:E12)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=MIN(B12:E12)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43DA4-F6E3-E714-D5D3-726EC7C8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70" y="3034924"/>
            <a:ext cx="5791382" cy="24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age range of all the players within the country that has maximum players used the range function.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=MAX(data!$D$2:$D$18208)-MIN(data!$D$2:$D$18208)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5A259-44B8-D1FC-23B6-BAC97383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71" y="3956440"/>
            <a:ext cx="4095750" cy="1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Pivot Charts: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perform the percentage of players in different age groups.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CC179-8B8E-465B-911B-33219366D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4" y="3159845"/>
            <a:ext cx="3248025" cy="1009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EE37D-6C6E-4823-E047-83BF28A5F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805" y="2953951"/>
            <a:ext cx="4295775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7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Pivot Charts: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find out the average age of the players wages by their preferred foot.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A375BD-B2D8-46CA-F7DD-0B155732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27" y="3167579"/>
            <a:ext cx="3050540" cy="1276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FADB2C-BE99-013B-C99F-DCEEA4328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96" y="2884855"/>
            <a:ext cx="4824095" cy="28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I found that same players has multiple records with the same club name which gives the duplicate records which is invalid.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column by concatenating the names column and club column and deleted duplicate records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Subtotals: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sum of the wages updated of each country and also calculated the sub-totals of all the countries that joined one particular club.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Date-Time Functions: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number of players joined FIFA 19 by days of the week and represented with pivot chart.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18873-95F8-7B2B-68FD-9BC2BA48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96" y="3038465"/>
            <a:ext cx="3030750" cy="2096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468C46-4030-8236-DE5D-8E60ABA7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569" y="2837942"/>
            <a:ext cx="4459877" cy="26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Date-Time Functions: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overall and potential of the players by month and represented with the combo chart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B9BF4-056B-5771-10A3-A97FC685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4" y="2941738"/>
            <a:ext cx="3455675" cy="2728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346CC-E6DD-9845-E102-4529D5160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23" y="2931107"/>
            <a:ext cx="4863815" cy="27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Date-Time Functions: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total time span of a nationality represented in FIFA 19 and represented with line chart.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4911B-ECE7-38D4-8D05-81521143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5" y="3140533"/>
            <a:ext cx="4996242" cy="1459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23017-1727-FE3F-76E0-0E5F66650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23" y="2618862"/>
            <a:ext cx="4558705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Age column from the data I performed the descriptive statistics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Descriptive Statistics: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038FA2-73AD-0999-D47B-89C6AC81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18" y="2060984"/>
            <a:ext cx="2324523" cy="35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performed all the functions mentioned in the data goals.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data is very elaborate it gives us an option to perform different types of analysis on the players.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half of the players in the dataset are below 25 years this proves that an ideal age for an athlete is below 25.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is very popular in most of the countries.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players in the dataset are from a wide range of age groups where the age gap between oldest and youngest player is 29 years.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nationalities have a representation of more than a decade in the game.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Conclusion: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09505-16A9-5F40-9BAF-3E022D3C2EAB}"/>
              </a:ext>
            </a:extLst>
          </p:cNvPr>
          <p:cNvSpPr/>
          <p:nvPr/>
        </p:nvSpPr>
        <p:spPr>
          <a:xfrm>
            <a:off x="0" y="1513211"/>
            <a:ext cx="12192000" cy="4005558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194" y="2775476"/>
            <a:ext cx="7949901" cy="24304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4800" b="1" dirty="0">
                <a:solidFill>
                  <a:schemeClr val="bg1"/>
                </a:solidFill>
              </a:rPr>
              <a:t>FIFA 19 COMPLETE PLAYERS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C1D17-55AD-6C45-BF39-A59E65E2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29CF7-7FFE-834F-A256-BC3C11FA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92014-46C0-4B98-BCEF-92C15424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02B760-09FB-7348-8C67-DCAC88C6CBC2}"/>
              </a:ext>
            </a:extLst>
          </p:cNvPr>
          <p:cNvSpPr/>
          <p:nvPr/>
        </p:nvSpPr>
        <p:spPr>
          <a:xfrm>
            <a:off x="8076008" y="1039839"/>
            <a:ext cx="3457401" cy="3457401"/>
          </a:xfrm>
          <a:prstGeom prst="ellipse">
            <a:avLst/>
          </a:prstGeom>
          <a:solidFill>
            <a:srgbClr val="74C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A4EF44-D1A3-E14E-BB09-389A47FCDC48}"/>
              </a:ext>
            </a:extLst>
          </p:cNvPr>
          <p:cNvSpPr/>
          <p:nvPr/>
        </p:nvSpPr>
        <p:spPr>
          <a:xfrm>
            <a:off x="6124379" y="1774456"/>
            <a:ext cx="2496674" cy="2496674"/>
          </a:xfrm>
          <a:prstGeom prst="ellipse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3A2ACE-0D5E-384B-9A6E-674AEC575B68}"/>
              </a:ext>
            </a:extLst>
          </p:cNvPr>
          <p:cNvSpPr/>
          <p:nvPr/>
        </p:nvSpPr>
        <p:spPr>
          <a:xfrm>
            <a:off x="7512922" y="3762622"/>
            <a:ext cx="1946630" cy="1946630"/>
          </a:xfrm>
          <a:prstGeom prst="ellipse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2AF749-8A90-084D-9E88-6F607893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03" y="1310738"/>
            <a:ext cx="839610" cy="9274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675027-528B-EB43-A286-5E8E737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59" y="2179707"/>
            <a:ext cx="608650" cy="6723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BEC96E-9508-B645-BDEB-A15BFDD9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13" y="4071080"/>
            <a:ext cx="447447" cy="49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7DCF1-6C16-374C-8F76-507B203E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A6CD8-29EB-AC48-A197-87E92D2F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20F0C-3D09-44B1-A6D4-37BE177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20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A07544-8A84-4A57-8CC5-729BD652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GOALS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LIST OF CONTENTS: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the information about the FIFA 19 players from different clubs.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different kinds of information like skillset, proficiency in each skill,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downloaded from Kaggle and it is collected by Karan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considered as good dataset for analysis as it contains different types of variables like numeric, categorical, nominal, ordinal,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FIFA is one of the main reasons for collecting this data.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35603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Introduction: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FIFA 19 complete players dataset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https://www.kaggle.com/karangadiya/fifa19/downloads/fifa19.zip/4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has 18201 rows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 with different columns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attributes of the dataset: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Dataset: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A4C7D-C156-2DCE-9A1D-80FD43C4E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285" y="2343885"/>
            <a:ext cx="4649073" cy="3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many columns with the website links which are not required for the analysis are removed.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ratings are combined together to come up with a common value for each of those skills of the players like Heading Accuracy, Agility, Goal Keeping skills, etc.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values and special characters in the dataset were taken care of before starting the analysis.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some fields which has the currency symbol as prefix, which was taken care of while performing arithmetic operations on those.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Data Cleaning: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Function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 Maximum Functions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Subtotals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Date-Time Functions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Combo Chart and Line Chart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Data Goals: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questions answered as part of the analysis.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oldest player?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youngest player?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player has the best goal keeping skills?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potential of selected players?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range of the selected players?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player has the highest and lowest wages?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the players in different age groups?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of the players wages by their preferred foot?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number of players joined FIFA 19 by days of the week?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comparison of overall and potential of the players by each month?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time span of a nationality represented in FIFA 19?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Data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dashboard where the user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select 4 players and starts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 of the Analysis: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8433-0793-2B38-B7B7-1AAC9F5F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94" y="1467154"/>
            <a:ext cx="5318843" cy="42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7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1003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LIST OF CONTENTS:</vt:lpstr>
      <vt:lpstr>Introduction:</vt:lpstr>
      <vt:lpstr>Dataset:</vt:lpstr>
      <vt:lpstr>Data Cleaning:</vt:lpstr>
      <vt:lpstr>Data Goals:</vt:lpstr>
      <vt:lpstr>Data Analysis:</vt:lpstr>
      <vt:lpstr>Results of the Analysis:</vt:lpstr>
      <vt:lpstr>Results of the Analysis:</vt:lpstr>
      <vt:lpstr>Results of the Analysis:</vt:lpstr>
      <vt:lpstr>Results of the Analysis:</vt:lpstr>
      <vt:lpstr>Results of the Analysis:</vt:lpstr>
      <vt:lpstr>Results of the Analysis:</vt:lpstr>
      <vt:lpstr>Results of the Analysis:</vt:lpstr>
      <vt:lpstr>Results of the Analysis:</vt:lpstr>
      <vt:lpstr>Results of the Analysis:</vt:lpstr>
      <vt:lpstr>Descriptive Statistics: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Vemula, Rahul</cp:lastModifiedBy>
  <cp:revision>73</cp:revision>
  <cp:lastPrinted>2019-08-23T20:44:22Z</cp:lastPrinted>
  <dcterms:created xsi:type="dcterms:W3CDTF">2019-07-08T18:39:15Z</dcterms:created>
  <dcterms:modified xsi:type="dcterms:W3CDTF">2022-08-11T22:41:13Z</dcterms:modified>
</cp:coreProperties>
</file>