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A9AC417-2AD3-4CEC-8CF2-5965484B02F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CC451-BD6C-4D80-BFCF-D466979D189A}"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AC417-2AD3-4CEC-8CF2-5965484B02F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AC417-2AD3-4CEC-8CF2-5965484B02F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A9AC417-2AD3-4CEC-8CF2-5965484B02F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CC451-BD6C-4D80-BFCF-D466979D189A}"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9AC417-2AD3-4CEC-8CF2-5965484B02F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A9AC417-2AD3-4CEC-8CF2-5965484B02F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A9AC417-2AD3-4CEC-8CF2-5965484B02FE}"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9AC417-2AD3-4CEC-8CF2-5965484B02FE}"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AC417-2AD3-4CEC-8CF2-5965484B02FE}"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9AC417-2AD3-4CEC-8CF2-5965484B02F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9AC417-2AD3-4CEC-8CF2-5965484B02F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CC451-BD6C-4D80-BFCF-D466979D189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A9AC417-2AD3-4CEC-8CF2-5965484B02FE}" type="datetimeFigureOut">
              <a:rPr lang="en-IN" smtClean="0"/>
              <a:t>31-10-2023</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B4CC451-BD6C-4D80-BFCF-D466979D189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behance.net/gallery/182280339/E-commerce-Website" TargetMode="External"/><Relationship Id="rId2" Type="http://schemas.openxmlformats.org/officeDocument/2006/relationships/hyperlink" Target="https://www.linkedin.com/posts/rashmi-kiran-uidesignercumapoet_codsoft-uxdesign-uidesign-activity-7119010965928472576-yMOh?utm_source=share&amp;utm_medium=member_deskto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osts/rashmi-kiran-uidesignercumapoet_uxdesign-uidesign-firsttaskcomplete-activity-7118847854554574848-LBYH?utm_source=share&amp;utm_medium=member_desktop" TargetMode="External"/><Relationship Id="rId2" Type="http://schemas.openxmlformats.org/officeDocument/2006/relationships/hyperlink" Target="mailto:amangupta654@gmail.com" TargetMode="External"/><Relationship Id="rId1" Type="http://schemas.openxmlformats.org/officeDocument/2006/relationships/slideLayout" Target="../slideLayouts/slideLayout2.xml"/><Relationship Id="rId4" Type="http://schemas.openxmlformats.org/officeDocument/2006/relationships/hyperlink" Target="https://www.behance.net/gallery/182249415/Mobile-Log-in-Flo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www.behance.net/gallery/182249635/Email-Template" TargetMode="External"/><Relationship Id="rId2" Type="http://schemas.openxmlformats.org/officeDocument/2006/relationships/hyperlink" Target="https://www.linkedin.com/posts/rashmi-kiran-uidesignercumapoet_codsoft-uxdesign-uidesign-activity-7118848409079300096-M-p4?utm_source=share&amp;utm_medium=member_deskt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behance.net/gallery/182279979/Restaurant-Menu" TargetMode="External"/><Relationship Id="rId2" Type="http://schemas.openxmlformats.org/officeDocument/2006/relationships/hyperlink" Target="https://www.linkedin.com/posts/rashmi-kiran-uidesignercumapoet_codsoft-uxdesign-uidesign-activity-7119009905872711680-APuW?utm_source=share&amp;utm_medium=member_deskt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By Rashmi Kiran </a:t>
            </a:r>
          </a:p>
          <a:p>
            <a:r>
              <a:rPr lang="en-IN" dirty="0" smtClean="0"/>
              <a:t>An internship that will help you grow with four task that is been provided.</a:t>
            </a:r>
          </a:p>
          <a:p>
            <a:endParaRPr lang="en-IN" dirty="0"/>
          </a:p>
        </p:txBody>
      </p:sp>
      <p:sp>
        <p:nvSpPr>
          <p:cNvPr id="2" name="Title 1"/>
          <p:cNvSpPr>
            <a:spLocks noGrp="1"/>
          </p:cNvSpPr>
          <p:nvPr>
            <p:ph type="ctrTitle"/>
          </p:nvPr>
        </p:nvSpPr>
        <p:spPr/>
        <p:txBody>
          <a:bodyPr/>
          <a:lstStyle/>
          <a:p>
            <a:r>
              <a:rPr lang="en-IN" dirty="0" smtClean="0"/>
              <a:t>CODSOFT UX/UI DESIGN INTERNSHIP</a:t>
            </a:r>
            <a:endParaRPr lang="en-IN" dirty="0"/>
          </a:p>
        </p:txBody>
      </p:sp>
    </p:spTree>
    <p:extLst>
      <p:ext uri="{BB962C8B-B14F-4D97-AF65-F5344CB8AC3E}">
        <p14:creationId xmlns:p14="http://schemas.microsoft.com/office/powerpoint/2010/main" val="3913945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 y="-23614"/>
            <a:ext cx="3749365" cy="67061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19" y="-23614"/>
            <a:ext cx="5292081" cy="6881614"/>
          </a:xfrm>
          <a:prstGeom prst="rect">
            <a:avLst/>
          </a:prstGeom>
        </p:spPr>
      </p:pic>
    </p:spTree>
    <p:extLst>
      <p:ext uri="{BB962C8B-B14F-4D97-AF65-F5344CB8AC3E}">
        <p14:creationId xmlns:p14="http://schemas.microsoft.com/office/powerpoint/2010/main" val="29767050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4: E-commerce website</a:t>
            </a:r>
            <a:br>
              <a:rPr lang="en-IN" dirty="0" smtClean="0"/>
            </a:br>
            <a:endParaRPr lang="en-IN" dirty="0"/>
          </a:p>
        </p:txBody>
      </p:sp>
      <p:sp>
        <p:nvSpPr>
          <p:cNvPr id="3" name="Content Placeholder 2"/>
          <p:cNvSpPr>
            <a:spLocks noGrp="1"/>
          </p:cNvSpPr>
          <p:nvPr>
            <p:ph sz="quarter" idx="13"/>
          </p:nvPr>
        </p:nvSpPr>
        <p:spPr/>
        <p:txBody>
          <a:bodyPr>
            <a:normAutofit fontScale="92500"/>
          </a:bodyPr>
          <a:lstStyle/>
          <a:p>
            <a:r>
              <a:rPr lang="en-US" dirty="0"/>
              <a:t>An e-commerce website UI/UX project is the process of designing an </a:t>
            </a:r>
            <a:r>
              <a:rPr lang="en-US" dirty="0" smtClean="0"/>
              <a:t>online store </a:t>
            </a:r>
            <a:r>
              <a:rPr lang="en-US" dirty="0"/>
              <a:t>that is both visually appealing and easy to use. The goal of a good </a:t>
            </a:r>
            <a:r>
              <a:rPr lang="en-US" dirty="0" smtClean="0"/>
              <a:t>e-commerce </a:t>
            </a:r>
            <a:r>
              <a:rPr lang="en-US" dirty="0"/>
              <a:t>website is to make it easy for customers to find the </a:t>
            </a:r>
            <a:r>
              <a:rPr lang="en-US" dirty="0" smtClean="0"/>
              <a:t>products they </a:t>
            </a:r>
            <a:r>
              <a:rPr lang="en-US" dirty="0"/>
              <a:t>want, and to encourage them to </a:t>
            </a:r>
            <a:r>
              <a:rPr lang="en-US" dirty="0" smtClean="0"/>
              <a:t>buy them.</a:t>
            </a:r>
          </a:p>
          <a:p>
            <a:r>
              <a:rPr lang="en-US" dirty="0" smtClean="0"/>
              <a:t>E-commerce website that helps you to buy teddy bears, it has several types of teddy. All you need to size and color of the teddy. And it will give you teddy at your door-step.</a:t>
            </a:r>
          </a:p>
          <a:p>
            <a:r>
              <a:rPr lang="en-US" dirty="0"/>
              <a:t>This is a small e-commerce website that sells teddy bears. The website offers three sizes of teddy bears: small, medium, and large. Customers can easily place an order and customize the color and other attributes based on the website owner's available options. There is a user profile page, along with sections for About Us and Policy. Overall, it is a simple and convenient platform for buying teddy bears</a:t>
            </a:r>
            <a:r>
              <a:rPr lang="en-US" dirty="0" smtClean="0"/>
              <a:t>.</a:t>
            </a:r>
          </a:p>
          <a:p>
            <a:r>
              <a:rPr lang="en-US" dirty="0"/>
              <a:t>LinkedIn: </a:t>
            </a:r>
            <a:r>
              <a:rPr lang="en-US" dirty="0">
                <a:hlinkClick r:id="rId2"/>
              </a:rPr>
              <a:t>https://</a:t>
            </a:r>
            <a:r>
              <a:rPr lang="en-US" dirty="0" smtClean="0">
                <a:hlinkClick r:id="rId2"/>
              </a:rPr>
              <a:t>www.linkedin.com/posts/rashmi-kiran-uidesignercumapoet_codsoft-uxdesign-uidesign-activity-7119010965928472576-yMOh?utm_source=share&amp;utm_medium=member_desktop</a:t>
            </a:r>
            <a:endParaRPr lang="en-US" dirty="0" smtClean="0"/>
          </a:p>
          <a:p>
            <a:r>
              <a:rPr lang="en-US" dirty="0" err="1" smtClean="0"/>
              <a:t>Behance</a:t>
            </a:r>
            <a:r>
              <a:rPr lang="en-US" dirty="0"/>
              <a:t>: </a:t>
            </a:r>
            <a:r>
              <a:rPr lang="en-US" dirty="0">
                <a:hlinkClick r:id="rId3"/>
              </a:rPr>
              <a:t>https://</a:t>
            </a:r>
            <a:r>
              <a:rPr lang="en-US" dirty="0" smtClean="0">
                <a:hlinkClick r:id="rId3"/>
              </a:rPr>
              <a:t>www.behance.net/gallery/182280339/E-commerce-Website</a:t>
            </a:r>
            <a:endParaRPr lang="en-US" dirty="0" smtClean="0"/>
          </a:p>
          <a:p>
            <a:endParaRPr lang="en-IN" dirty="0"/>
          </a:p>
        </p:txBody>
      </p:sp>
    </p:spTree>
    <p:extLst>
      <p:ext uri="{BB962C8B-B14F-4D97-AF65-F5344CB8AC3E}">
        <p14:creationId xmlns:p14="http://schemas.microsoft.com/office/powerpoint/2010/main" val="94174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924800" cy="648072"/>
          </a:xfrm>
        </p:spPr>
        <p:txBody>
          <a:bodyPr/>
          <a:lstStyle/>
          <a:p>
            <a:r>
              <a:rPr lang="en-IN" dirty="0" smtClean="0"/>
              <a:t>E-commerce website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693"/>
            <a:ext cx="4355976" cy="49006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7" y="1124744"/>
            <a:ext cx="4788024" cy="4754562"/>
          </a:xfrm>
          <a:prstGeom prst="rect">
            <a:avLst/>
          </a:prstGeom>
        </p:spPr>
      </p:pic>
    </p:spTree>
    <p:extLst>
      <p:ext uri="{BB962C8B-B14F-4D97-AF65-F5344CB8AC3E}">
        <p14:creationId xmlns:p14="http://schemas.microsoft.com/office/powerpoint/2010/main" val="72105286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89040"/>
            <a:ext cx="9144000" cy="30815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0"/>
            <a:ext cx="9144000" cy="3492545"/>
          </a:xfrm>
          <a:prstGeom prst="rect">
            <a:avLst/>
          </a:prstGeom>
        </p:spPr>
      </p:pic>
    </p:spTree>
    <p:extLst>
      <p:ext uri="{BB962C8B-B14F-4D97-AF65-F5344CB8AC3E}">
        <p14:creationId xmlns:p14="http://schemas.microsoft.com/office/powerpoint/2010/main" val="8078585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2071711"/>
            <a:ext cx="6347956"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HAVE A GREAT DAY!!!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31346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1: Mobile Application sign-up flow</a:t>
            </a:r>
            <a:endParaRPr lang="en-IN" dirty="0"/>
          </a:p>
        </p:txBody>
      </p:sp>
      <p:sp>
        <p:nvSpPr>
          <p:cNvPr id="3" name="Content Placeholder 2"/>
          <p:cNvSpPr>
            <a:spLocks noGrp="1"/>
          </p:cNvSpPr>
          <p:nvPr>
            <p:ph sz="quarter" idx="13"/>
          </p:nvPr>
        </p:nvSpPr>
        <p:spPr>
          <a:xfrm>
            <a:off x="609600" y="1600200"/>
            <a:ext cx="7924800" cy="4781128"/>
          </a:xfrm>
        </p:spPr>
        <p:txBody>
          <a:bodyPr>
            <a:normAutofit fontScale="92500"/>
          </a:bodyPr>
          <a:lstStyle/>
          <a:p>
            <a:r>
              <a:rPr lang="en-US" dirty="0"/>
              <a:t>A mobile app signup flow is the process of users creating an account and signing up for </a:t>
            </a:r>
            <a:r>
              <a:rPr lang="en-US" dirty="0" smtClean="0"/>
              <a:t>an app</a:t>
            </a:r>
            <a:r>
              <a:rPr lang="en-US" dirty="0"/>
              <a:t>. The goal of a good signup flow is to make it easy and quick for users to sign up, </a:t>
            </a:r>
            <a:r>
              <a:rPr lang="en-US" dirty="0" smtClean="0"/>
              <a:t>while also </a:t>
            </a:r>
            <a:r>
              <a:rPr lang="en-US" dirty="0"/>
              <a:t>collecting the necessary information from </a:t>
            </a:r>
            <a:r>
              <a:rPr lang="en-US" dirty="0" smtClean="0"/>
              <a:t>them.</a:t>
            </a:r>
          </a:p>
          <a:p>
            <a:r>
              <a:rPr lang="en-US" dirty="0" smtClean="0"/>
              <a:t>The mobile app signup flow can have three condition: first when account is not created, second when invalid I’d or password is added, and lastly when we enter the correct credentials. </a:t>
            </a:r>
          </a:p>
          <a:p>
            <a:r>
              <a:rPr lang="en-US" dirty="0"/>
              <a:t>There are three scenarios that we might encounter:</a:t>
            </a:r>
            <a:br>
              <a:rPr lang="en-US" dirty="0"/>
            </a:br>
            <a:r>
              <a:rPr lang="en-US" dirty="0"/>
              <a:t>1. Invalid ID and Password: If we use the email </a:t>
            </a:r>
            <a:r>
              <a:rPr lang="en-US" dirty="0">
                <a:hlinkClick r:id="rId2"/>
              </a:rPr>
              <a:t>amangupta654@gmail.com</a:t>
            </a:r>
            <a:r>
              <a:rPr lang="en-US" dirty="0"/>
              <a:t> and password "aman12345" and it is invalid, we will create a new account. Once the account is created, we can access the homepage.</a:t>
            </a:r>
            <a:br>
              <a:rPr lang="en-US" dirty="0"/>
            </a:br>
            <a:r>
              <a:rPr lang="en-US" dirty="0"/>
              <a:t>2. Invalid Password: If we enter a valid email ID but an invalid password, we will receive an OTP on the registered email address to reset the password.</a:t>
            </a:r>
            <a:br>
              <a:rPr lang="en-US" dirty="0"/>
            </a:br>
            <a:r>
              <a:rPr lang="en-US" dirty="0"/>
              <a:t>3. Login via Email and Twitter: We can log in using either our registered email ID or Twitter account</a:t>
            </a:r>
            <a:r>
              <a:rPr lang="en-US" dirty="0" smtClean="0"/>
              <a:t>.</a:t>
            </a:r>
          </a:p>
          <a:p>
            <a:r>
              <a:rPr lang="en-US" dirty="0"/>
              <a:t>LinkedIn Post: </a:t>
            </a:r>
            <a:r>
              <a:rPr lang="en-US" dirty="0">
                <a:hlinkClick r:id="rId3"/>
              </a:rPr>
              <a:t>https://</a:t>
            </a:r>
            <a:r>
              <a:rPr lang="en-US" dirty="0" smtClean="0">
                <a:hlinkClick r:id="rId3"/>
              </a:rPr>
              <a:t>www.linkedin.com/posts/rashmi-kiran-uidesignercumapoet_uxdesign-uidesign-firsttaskcomplete-activity-7118847854554574848-LBYH?utm_source=share&amp;utm_medium=member_desktop</a:t>
            </a:r>
            <a:endParaRPr lang="en-US" dirty="0" smtClean="0"/>
          </a:p>
          <a:p>
            <a:r>
              <a:rPr lang="en-US" dirty="0" err="1" smtClean="0"/>
              <a:t>Behance</a:t>
            </a:r>
            <a:r>
              <a:rPr lang="en-US" dirty="0"/>
              <a:t> Link: </a:t>
            </a:r>
            <a:r>
              <a:rPr lang="en-US" dirty="0">
                <a:hlinkClick r:id="rId4"/>
              </a:rPr>
              <a:t>https://</a:t>
            </a:r>
            <a:r>
              <a:rPr lang="en-US" dirty="0" smtClean="0">
                <a:hlinkClick r:id="rId4"/>
              </a:rPr>
              <a:t>www.behance.net/gallery/182249415/Mobile-Log-in-Flow</a:t>
            </a:r>
            <a:endParaRPr lang="en-US" dirty="0" smtClean="0"/>
          </a:p>
        </p:txBody>
      </p:sp>
    </p:spTree>
    <p:extLst>
      <p:ext uri="{BB962C8B-B14F-4D97-AF65-F5344CB8AC3E}">
        <p14:creationId xmlns:p14="http://schemas.microsoft.com/office/powerpoint/2010/main" val="5457347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r>
              <a:rPr lang="en-IN" dirty="0" smtClean="0"/>
              <a:t>Colour palette </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3" y="1052736"/>
            <a:ext cx="6588067" cy="299459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74" y="4149080"/>
            <a:ext cx="3419714" cy="25945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715" y="1988840"/>
            <a:ext cx="2339752" cy="4419403"/>
          </a:xfrm>
          <a:prstGeom prst="rect">
            <a:avLst/>
          </a:prstGeom>
        </p:spPr>
      </p:pic>
    </p:spTree>
    <p:extLst>
      <p:ext uri="{BB962C8B-B14F-4D97-AF65-F5344CB8AC3E}">
        <p14:creationId xmlns:p14="http://schemas.microsoft.com/office/powerpoint/2010/main" val="2008086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27984" cy="39330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077072"/>
            <a:ext cx="5918068" cy="275922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1" y="0"/>
            <a:ext cx="4571999" cy="3933056"/>
          </a:xfrm>
          <a:prstGeom prst="rect">
            <a:avLst/>
          </a:prstGeom>
        </p:spPr>
      </p:pic>
    </p:spTree>
    <p:extLst>
      <p:ext uri="{BB962C8B-B14F-4D97-AF65-F5344CB8AC3E}">
        <p14:creationId xmlns:p14="http://schemas.microsoft.com/office/powerpoint/2010/main" val="37185169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2: email template</a:t>
            </a:r>
            <a:endParaRPr lang="en-IN" dirty="0"/>
          </a:p>
        </p:txBody>
      </p:sp>
      <p:sp>
        <p:nvSpPr>
          <p:cNvPr id="3" name="Content Placeholder 2"/>
          <p:cNvSpPr>
            <a:spLocks noGrp="1"/>
          </p:cNvSpPr>
          <p:nvPr>
            <p:ph sz="quarter" idx="13"/>
          </p:nvPr>
        </p:nvSpPr>
        <p:spPr>
          <a:xfrm>
            <a:off x="609600" y="1600200"/>
            <a:ext cx="7924800" cy="4565104"/>
          </a:xfrm>
        </p:spPr>
        <p:txBody>
          <a:bodyPr>
            <a:normAutofit lnSpcReduction="10000"/>
          </a:bodyPr>
          <a:lstStyle/>
          <a:p>
            <a:r>
              <a:rPr lang="en-US" dirty="0"/>
              <a:t>An email template is a pre-designed email that can be used to send </a:t>
            </a:r>
            <a:r>
              <a:rPr lang="en-US" dirty="0" smtClean="0"/>
              <a:t>out marketing </a:t>
            </a:r>
            <a:r>
              <a:rPr lang="en-US" dirty="0"/>
              <a:t>or promotional emails. The goal of a good email template is to make </a:t>
            </a:r>
            <a:r>
              <a:rPr lang="en-US" dirty="0" smtClean="0"/>
              <a:t>it easy </a:t>
            </a:r>
            <a:r>
              <a:rPr lang="en-US" dirty="0"/>
              <a:t>and quick for businesses to send out emails that look professional </a:t>
            </a:r>
            <a:r>
              <a:rPr lang="en-US" dirty="0" smtClean="0"/>
              <a:t>and engaging.</a:t>
            </a:r>
          </a:p>
          <a:p>
            <a:r>
              <a:rPr lang="en-US" dirty="0" smtClean="0"/>
              <a:t>It’s a website that helps with digital marketing services like SEO, Content Writing, Keyword, and all other things.</a:t>
            </a:r>
          </a:p>
          <a:p>
            <a:r>
              <a:rPr lang="en-US" dirty="0"/>
              <a:t>We have an email template that can assist you in subscribing to our newsletter and utilizing our company's services, which include content writing, copywriting, SEO, and analytics. You can subscribe to the newsletter by providing your email address. Additionally, you can provide your email address and specify the service you require, and our company will contact you shortly. We have provided an email ID through which people can contact our company</a:t>
            </a:r>
            <a:r>
              <a:rPr lang="en-US" dirty="0" smtClean="0"/>
              <a:t>.</a:t>
            </a:r>
          </a:p>
          <a:p>
            <a:r>
              <a:rPr lang="en-US" dirty="0"/>
              <a:t>LinkedIn: </a:t>
            </a:r>
            <a:r>
              <a:rPr lang="en-US" dirty="0">
                <a:hlinkClick r:id="rId2"/>
              </a:rPr>
              <a:t>https://</a:t>
            </a:r>
            <a:r>
              <a:rPr lang="en-US" dirty="0" smtClean="0">
                <a:hlinkClick r:id="rId2"/>
              </a:rPr>
              <a:t>www.linkedin.com/posts/rashmi-kiran-uidesignercumapoet_codsoft-uxdesign-uidesign-activity-7118848409079300096-M-p4?utm_source=share&amp;utm_medium=member_desktop</a:t>
            </a:r>
            <a:endParaRPr lang="en-US" dirty="0" smtClean="0"/>
          </a:p>
          <a:p>
            <a:r>
              <a:rPr lang="en-IN" dirty="0" err="1" smtClean="0"/>
              <a:t>Behance</a:t>
            </a:r>
            <a:r>
              <a:rPr lang="en-IN" dirty="0"/>
              <a:t>: </a:t>
            </a:r>
            <a:r>
              <a:rPr lang="en-IN" dirty="0">
                <a:hlinkClick r:id="rId3"/>
              </a:rPr>
              <a:t>https://</a:t>
            </a:r>
            <a:r>
              <a:rPr lang="en-IN" dirty="0" smtClean="0">
                <a:hlinkClick r:id="rId3"/>
              </a:rPr>
              <a:t>www.behance.net/gallery/182249635/Email-Template</a:t>
            </a:r>
            <a:endParaRPr lang="en-IN" dirty="0" smtClean="0"/>
          </a:p>
          <a:p>
            <a:endParaRPr lang="en-IN" dirty="0"/>
          </a:p>
        </p:txBody>
      </p:sp>
    </p:spTree>
    <p:extLst>
      <p:ext uri="{BB962C8B-B14F-4D97-AF65-F5344CB8AC3E}">
        <p14:creationId xmlns:p14="http://schemas.microsoft.com/office/powerpoint/2010/main" val="2405183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r>
              <a:rPr lang="en-IN" dirty="0" smtClean="0"/>
              <a:t>Email Template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4680519"/>
          </a:xfrm>
          <a:prstGeom prst="rect">
            <a:avLst/>
          </a:prstGeom>
        </p:spPr>
      </p:pic>
    </p:spTree>
    <p:extLst>
      <p:ext uri="{BB962C8B-B14F-4D97-AF65-F5344CB8AC3E}">
        <p14:creationId xmlns:p14="http://schemas.microsoft.com/office/powerpoint/2010/main" val="12165483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0"/>
            <a:ext cx="6370872" cy="361981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 y="4077072"/>
            <a:ext cx="9144000" cy="2592288"/>
          </a:xfrm>
          <a:prstGeom prst="rect">
            <a:avLst/>
          </a:prstGeom>
        </p:spPr>
      </p:pic>
    </p:spTree>
    <p:extLst>
      <p:ext uri="{BB962C8B-B14F-4D97-AF65-F5344CB8AC3E}">
        <p14:creationId xmlns:p14="http://schemas.microsoft.com/office/powerpoint/2010/main" val="20468751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3: restaurant Menu</a:t>
            </a:r>
            <a:endParaRPr lang="en-IN" dirty="0"/>
          </a:p>
        </p:txBody>
      </p:sp>
      <p:sp>
        <p:nvSpPr>
          <p:cNvPr id="3" name="Content Placeholder 2"/>
          <p:cNvSpPr>
            <a:spLocks noGrp="1"/>
          </p:cNvSpPr>
          <p:nvPr>
            <p:ph sz="quarter" idx="13"/>
          </p:nvPr>
        </p:nvSpPr>
        <p:spPr/>
        <p:txBody>
          <a:bodyPr>
            <a:normAutofit fontScale="92500" lnSpcReduction="10000"/>
          </a:bodyPr>
          <a:lstStyle/>
          <a:p>
            <a:r>
              <a:rPr lang="en-US" dirty="0"/>
              <a:t>A restaurant menu UI/UX project is the process of designing a menu that </a:t>
            </a:r>
            <a:r>
              <a:rPr lang="en-US" dirty="0" smtClean="0"/>
              <a:t>is both </a:t>
            </a:r>
            <a:r>
              <a:rPr lang="en-US" dirty="0"/>
              <a:t>visually appealing and easy to use. The goal of a good restaurant </a:t>
            </a:r>
            <a:r>
              <a:rPr lang="en-US" dirty="0" smtClean="0"/>
              <a:t>menu is </a:t>
            </a:r>
            <a:r>
              <a:rPr lang="en-US" dirty="0"/>
              <a:t>to make it easy for customers to find the dishes they want, and </a:t>
            </a:r>
            <a:r>
              <a:rPr lang="en-US" dirty="0" smtClean="0"/>
              <a:t>to encourage </a:t>
            </a:r>
            <a:r>
              <a:rPr lang="en-US" dirty="0"/>
              <a:t>them to order more</a:t>
            </a:r>
            <a:r>
              <a:rPr lang="en-US" dirty="0" smtClean="0"/>
              <a:t>.</a:t>
            </a:r>
          </a:p>
          <a:p>
            <a:r>
              <a:rPr lang="en-US" dirty="0" smtClean="0"/>
              <a:t>A Restaurant Menu that is made for the small restaurant which has few options, that is basically for small cafes where people meet.</a:t>
            </a:r>
          </a:p>
          <a:p>
            <a:r>
              <a:rPr lang="en-US" dirty="0"/>
              <a:t>This is the restaurant menu. It is not fully automatic, but rather semi-automatic. It is an electronic menu, which means you can access it on your device. Once you have decided what to order, you can call the waiter by clicking on a button provided on the menu. We can customize the menu by editing the prices, food items, and descriptions according to the restaurant's preferences. The menu is user-friendly, with easy navigation and a visually appealing design</a:t>
            </a:r>
            <a:r>
              <a:rPr lang="en-US" dirty="0" smtClean="0"/>
              <a:t>.</a:t>
            </a:r>
          </a:p>
          <a:p>
            <a:r>
              <a:rPr lang="en-US" dirty="0" smtClean="0"/>
              <a:t>LinkedIn</a:t>
            </a:r>
            <a:r>
              <a:rPr lang="en-US" dirty="0"/>
              <a:t>: </a:t>
            </a:r>
            <a:r>
              <a:rPr lang="en-US" dirty="0">
                <a:hlinkClick r:id="rId2"/>
              </a:rPr>
              <a:t>https://</a:t>
            </a:r>
            <a:r>
              <a:rPr lang="en-US" dirty="0" smtClean="0">
                <a:hlinkClick r:id="rId2"/>
              </a:rPr>
              <a:t>www.linkedin.com/posts/rashmi-kiran-uidesignercumapoet_codsoft-uxdesign-uidesign-activity-7119009905872711680-APuW?utm_source=share&amp;utm_medium=member_desktop</a:t>
            </a:r>
            <a:endParaRPr lang="en-US" dirty="0" smtClean="0"/>
          </a:p>
          <a:p>
            <a:r>
              <a:rPr lang="en-US" dirty="0" err="1" smtClean="0"/>
              <a:t>Behance</a:t>
            </a:r>
            <a:r>
              <a:rPr lang="en-US" dirty="0"/>
              <a:t>: </a:t>
            </a:r>
            <a:r>
              <a:rPr lang="en-US" dirty="0">
                <a:hlinkClick r:id="rId3"/>
              </a:rPr>
              <a:t>https://</a:t>
            </a:r>
            <a:r>
              <a:rPr lang="en-US" dirty="0" smtClean="0">
                <a:hlinkClick r:id="rId3"/>
              </a:rPr>
              <a:t>www.behance.net/gallery/182279979/Restaurant-Menu</a:t>
            </a:r>
            <a:endParaRPr lang="en-US" dirty="0" smtClean="0"/>
          </a:p>
          <a:p>
            <a:endParaRPr lang="en-IN" dirty="0"/>
          </a:p>
        </p:txBody>
      </p:sp>
    </p:spTree>
    <p:extLst>
      <p:ext uri="{BB962C8B-B14F-4D97-AF65-F5344CB8AC3E}">
        <p14:creationId xmlns:p14="http://schemas.microsoft.com/office/powerpoint/2010/main" val="518056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2074"/>
          </a:xfrm>
        </p:spPr>
        <p:txBody>
          <a:bodyPr/>
          <a:lstStyle/>
          <a:p>
            <a:r>
              <a:rPr lang="en-IN" dirty="0" smtClean="0"/>
              <a:t>Junkie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0" y="836712"/>
            <a:ext cx="9113540" cy="4640982"/>
          </a:xfrm>
          <a:prstGeom prst="rect">
            <a:avLst/>
          </a:prstGeom>
        </p:spPr>
      </p:pic>
    </p:spTree>
    <p:extLst>
      <p:ext uri="{BB962C8B-B14F-4D97-AF65-F5344CB8AC3E}">
        <p14:creationId xmlns:p14="http://schemas.microsoft.com/office/powerpoint/2010/main" val="14377598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232</TotalTime>
  <Words>664</Words>
  <Application>Microsoft Office PowerPoint</Application>
  <PresentationFormat>On-screen Show (4:3)</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CODSOFT UX/UI DESIGN INTERNSHIP</vt:lpstr>
      <vt:lpstr>Task 1: Mobile Application sign-up flow</vt:lpstr>
      <vt:lpstr>Colour palette </vt:lpstr>
      <vt:lpstr>PowerPoint Presentation</vt:lpstr>
      <vt:lpstr>Task 2: email template</vt:lpstr>
      <vt:lpstr>Email Template</vt:lpstr>
      <vt:lpstr>PowerPoint Presentation</vt:lpstr>
      <vt:lpstr>Task 3: restaurant Menu</vt:lpstr>
      <vt:lpstr>Junkie</vt:lpstr>
      <vt:lpstr>PowerPoint Presentation</vt:lpstr>
      <vt:lpstr>Task 4: E-commerce website </vt:lpstr>
      <vt:lpstr>E-commerce website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CODSOFT UX/UI DESIGN INTERNSHIP</dc:title>
  <dc:creator>Win11</dc:creator>
  <cp:lastModifiedBy>Win11</cp:lastModifiedBy>
  <cp:revision>10</cp:revision>
  <dcterms:created xsi:type="dcterms:W3CDTF">2023-10-31T10:36:43Z</dcterms:created>
  <dcterms:modified xsi:type="dcterms:W3CDTF">2023-10-31T15:47:50Z</dcterms:modified>
</cp:coreProperties>
</file>