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CD1F93-B3DE-4518-B083-EF1E1C6647EF}">
  <a:tblStyle styleId="{17CD1F93-B3DE-4518-B083-EF1E1C664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sz="140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Sauce &amp; Spoon is a local restaurant chain specializing in scratch-to-table cuisine and committed to partnering with local farmers and suppliers. </a:t>
            </a:r>
          </a:p>
          <a:p>
            <a:r>
              <a:rPr lang="en-IN" sz="1400" dirty="0">
                <a:solidFill>
                  <a:schemeClr val="bg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Objective of this project:</a:t>
            </a:r>
          </a:p>
          <a:p>
            <a:pPr lvl="1"/>
            <a:r>
              <a:rPr lang="en-IN" sz="1400" dirty="0">
                <a:solidFill>
                  <a:schemeClr val="bg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Decrease food waste</a:t>
            </a:r>
          </a:p>
          <a:p>
            <a:pPr lvl="1"/>
            <a:r>
              <a:rPr lang="en-IN" sz="1400" dirty="0">
                <a:solidFill>
                  <a:schemeClr val="bg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Decrease in table turn around time.</a:t>
            </a:r>
          </a:p>
          <a:p>
            <a:pPr lvl="1"/>
            <a:r>
              <a:rPr lang="en-IN" sz="140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Increase in Sales</a:t>
            </a:r>
          </a:p>
          <a:p>
            <a:pPr lvl="1"/>
            <a:r>
              <a:rPr lang="en-IN" sz="1400" dirty="0">
                <a:solidFill>
                  <a:schemeClr val="bg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Increase in Customer satisfaction</a:t>
            </a:r>
          </a:p>
          <a:p>
            <a:r>
              <a:rPr lang="en-IN" sz="1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digital menu and point-of-sale (POS) system that will be </a:t>
            </a:r>
            <a:r>
              <a:rPr lang="en-IN" sz="1400" b="1" dirty="0">
                <a:solidFill>
                  <a:schemeClr val="bg2"/>
                </a:solidFill>
                <a:effectLst/>
                <a:latin typeface="unset"/>
                <a:ea typeface="Times New Roman" panose="02020603050405020304" pitchFamily="18" charset="0"/>
                <a:cs typeface="Times New Roman" panose="02020603050405020304" pitchFamily="18" charset="0"/>
              </a:rPr>
              <a:t>guest-facing</a:t>
            </a:r>
            <a:r>
              <a:rPr lang="en-IN" sz="1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IN" sz="1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initiative will take a form of integrated tablet system located at each table to offer guests a seamless ordering experience and provide the restaurant with a more effective ticketing system</a:t>
            </a:r>
            <a:endParaRPr sz="1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{17CD1F93-B3DE-4518-B083-EF1E1C6647EF}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On-screen Show (16:9)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unset</vt:lpstr>
      <vt:lpstr>Arial</vt:lpstr>
      <vt:lpstr>Lato</vt:lpstr>
      <vt:lpstr>Calibri</vt:lpstr>
      <vt:lpstr>Times New Roman</vt:lpstr>
      <vt:lpstr>Raleway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Suma Rani</cp:lastModifiedBy>
  <cp:revision>1</cp:revision>
  <dcterms:modified xsi:type="dcterms:W3CDTF">2024-07-26T05:14:03Z</dcterms:modified>
</cp:coreProperties>
</file>