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60"/>
  </p:normalViewPr>
  <p:slideViewPr>
    <p:cSldViewPr>
      <p:cViewPr varScale="1">
        <p:scale>
          <a:sx n="67" d="100"/>
          <a:sy n="67" d="100"/>
        </p:scale>
        <p:origin x="-1245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1E7C-D883-4193-9ECC-6ECA626EBE4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807A-722B-45C6-AA89-B194C1FA0D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A807A-722B-45C6-AA89-B194C1FA0D9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A807A-722B-45C6-AA89-B194C1FA0D9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A807A-722B-45C6-AA89-B194C1FA0D9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A807A-722B-45C6-AA89-B194C1FA0D9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A807A-722B-45C6-AA89-B194C1FA0D9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A807A-722B-45C6-AA89-B194C1FA0D9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A807A-722B-45C6-AA89-B194C1FA0D9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7851648" cy="1828800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tx2">
                    <a:lumMod val="90000"/>
                  </a:schemeClr>
                </a:solidFill>
              </a:rPr>
              <a:t>Re</a:t>
            </a:r>
            <a:r>
              <a:rPr lang="en-US" sz="6000" dirty="0" smtClean="0"/>
              <a:t>-</a:t>
            </a:r>
            <a:r>
              <a:rPr lang="en-US" sz="6000" u="sng" dirty="0" smtClean="0"/>
              <a:t>Frame</a:t>
            </a:r>
            <a:r>
              <a:rPr lang="en-US" sz="6000" u="sng" dirty="0" smtClean="0">
                <a:solidFill>
                  <a:schemeClr val="tx2">
                    <a:lumMod val="90000"/>
                  </a:schemeClr>
                </a:solidFill>
              </a:rPr>
              <a:t>work</a:t>
            </a:r>
            <a:r>
              <a:rPr lang="en-US" sz="6000" dirty="0" smtClean="0"/>
              <a:t> </a:t>
            </a:r>
            <a:r>
              <a:rPr lang="en-US" sz="6000" u="sng" dirty="0" smtClean="0"/>
              <a:t>Without</a:t>
            </a:r>
            <a:r>
              <a:rPr lang="en-US" sz="6000" dirty="0" smtClean="0"/>
              <a:t> </a:t>
            </a:r>
            <a:r>
              <a:rPr lang="en-US" sz="6000" u="sng" dirty="0" smtClean="0">
                <a:solidFill>
                  <a:schemeClr val="tx2">
                    <a:lumMod val="90000"/>
                  </a:schemeClr>
                </a:solidFill>
              </a:rPr>
              <a:t>Queues</a:t>
            </a:r>
            <a:endParaRPr lang="en-US" sz="6000" u="sng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05400"/>
            <a:ext cx="7854696" cy="1752600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</a:rPr>
              <a:t>By-  </a:t>
            </a:r>
            <a:r>
              <a:rPr lang="en-US" sz="2800" dirty="0" err="1" smtClean="0">
                <a:solidFill>
                  <a:srgbClr val="FFFF00"/>
                </a:solidFill>
              </a:rPr>
              <a:t>Rashmi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Pareek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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305800" cy="18288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Thanks and Happy Automation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057400"/>
            <a:ext cx="8839200" cy="3352800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dirty="0" smtClean="0"/>
              <a:t>For any Queries reach out to me –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YT</a:t>
            </a:r>
            <a:r>
              <a:rPr lang="en-US" sz="2000" dirty="0" smtClean="0"/>
              <a:t> 		- https://www.youtube.com/channel/UCiCRTM2HjRjKYOZsNNcFrJg</a:t>
            </a:r>
            <a:endParaRPr lang="en-US" sz="2000" dirty="0" smtClean="0"/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LinkedIn </a:t>
            </a:r>
            <a:r>
              <a:rPr lang="en-US" sz="2000" dirty="0" smtClean="0"/>
              <a:t>	-</a:t>
            </a:r>
          </a:p>
          <a:p>
            <a:pPr algn="l"/>
            <a:r>
              <a:rPr lang="en-US" sz="2000" dirty="0" smtClean="0"/>
              <a:t>https://www.linkedin.com/in/rashmi-pareek-a7749480/</a:t>
            </a:r>
            <a:endParaRPr lang="en-US" sz="2000" dirty="0" smtClean="0"/>
          </a:p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UiPath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Fourm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/>
              <a:t>	-</a:t>
            </a:r>
          </a:p>
          <a:p>
            <a:pPr algn="l"/>
            <a:r>
              <a:rPr lang="en-US" sz="2000" dirty="0" smtClean="0"/>
              <a:t>https://</a:t>
            </a:r>
            <a:r>
              <a:rPr lang="en-US" sz="2000" dirty="0" smtClean="0"/>
              <a:t>forum.uipath.com/u/rashmi</a:t>
            </a:r>
            <a:endParaRPr lang="en-US" sz="2000" dirty="0" smtClean="0"/>
          </a:p>
          <a:p>
            <a:pPr algn="l"/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7851648" cy="18288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dirty="0" smtClean="0"/>
              <a:t>hat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</a:t>
            </a:r>
            <a:r>
              <a:rPr lang="en-US" dirty="0" smtClean="0"/>
              <a:t>s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F</a:t>
            </a:r>
            <a:r>
              <a:rPr lang="en-US" dirty="0" smtClean="0"/>
              <a:t>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 </a:t>
            </a:r>
            <a:r>
              <a:rPr lang="en-US" b="1" dirty="0" smtClean="0"/>
              <a:t>framework</a:t>
            </a:r>
            <a:r>
              <a:rPr lang="en-US" dirty="0" smtClean="0"/>
              <a:t> is a particular set of rules, ideas, or beliefs which you use in order to deal with problems or to decide what to do.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305800" cy="18288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hings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N</a:t>
            </a:r>
            <a:r>
              <a:rPr lang="en-US" sz="4000" dirty="0" smtClean="0"/>
              <a:t>eeds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o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US" sz="4000" dirty="0" smtClean="0"/>
              <a:t>hange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i</a:t>
            </a:r>
            <a:r>
              <a:rPr lang="en-US" sz="4000" dirty="0" smtClean="0"/>
              <a:t>n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Re</a:t>
            </a:r>
            <a:r>
              <a:rPr lang="en-US" sz="4000" dirty="0" smtClean="0"/>
              <a:t>-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F</a:t>
            </a:r>
            <a:r>
              <a:rPr lang="en-US" sz="4000" dirty="0" smtClean="0"/>
              <a:t>ramework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hen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orking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ithout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Q</a:t>
            </a:r>
            <a:r>
              <a:rPr lang="en-US" sz="4000" dirty="0" smtClean="0"/>
              <a:t>ueues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09800"/>
            <a:ext cx="7854696" cy="1752600"/>
          </a:xfrm>
        </p:spPr>
        <p:txBody>
          <a:bodyPr>
            <a:normAutofit lnSpcReduction="10000"/>
          </a:bodyPr>
          <a:lstStyle/>
          <a:p>
            <a:pPr marL="514350" indent="-514350" algn="l"/>
            <a:r>
              <a:rPr lang="en-US" dirty="0" smtClean="0"/>
              <a:t>In Data\Config.xlsx </a:t>
            </a:r>
            <a:endParaRPr lang="en-US" dirty="0" smtClean="0"/>
          </a:p>
          <a:p>
            <a:pPr algn="l"/>
            <a:r>
              <a:rPr lang="en-US" dirty="0" smtClean="0"/>
              <a:t>    Change </a:t>
            </a:r>
            <a:r>
              <a:rPr lang="en-US" dirty="0" smtClean="0"/>
              <a:t>the value of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logF_BusinessProcessName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smtClean="0"/>
              <a:t>to your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Process Name </a:t>
            </a:r>
            <a:r>
              <a:rPr lang="en-US" dirty="0" smtClean="0"/>
              <a:t>&amp; </a:t>
            </a:r>
            <a:r>
              <a:rPr lang="en-US" dirty="0" smtClean="0"/>
              <a:t>Change the </a:t>
            </a:r>
            <a:r>
              <a:rPr lang="en-US" dirty="0" err="1" smtClean="0">
                <a:solidFill>
                  <a:schemeClr val="bg1"/>
                </a:solidFill>
              </a:rPr>
              <a:t>MaxRetryNumber</a:t>
            </a:r>
            <a:r>
              <a:rPr lang="en-US" dirty="0" smtClean="0"/>
              <a:t> count </a:t>
            </a:r>
            <a:r>
              <a:rPr lang="en-US" dirty="0" smtClean="0"/>
              <a:t>value as well in </a:t>
            </a:r>
            <a:r>
              <a:rPr lang="en-US" dirty="0" smtClean="0">
                <a:solidFill>
                  <a:schemeClr val="bg1"/>
                </a:solidFill>
              </a:rPr>
              <a:t>Constants Sheet</a:t>
            </a: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 descr="Config_Log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4267200"/>
            <a:ext cx="7467600" cy="1771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H="1">
            <a:off x="3124200" y="3124200"/>
            <a:ext cx="1447800" cy="2667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305800" cy="18288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hings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N</a:t>
            </a:r>
            <a:r>
              <a:rPr lang="en-US" sz="4000" dirty="0" smtClean="0"/>
              <a:t>eeds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o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US" sz="4000" dirty="0" smtClean="0"/>
              <a:t>hange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i</a:t>
            </a:r>
            <a:r>
              <a:rPr lang="en-US" sz="4000" dirty="0" smtClean="0"/>
              <a:t>n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Re</a:t>
            </a:r>
            <a:r>
              <a:rPr lang="en-US" sz="4000" dirty="0" smtClean="0"/>
              <a:t>-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F</a:t>
            </a:r>
            <a:r>
              <a:rPr lang="en-US" sz="4000" dirty="0" smtClean="0"/>
              <a:t>ramework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hen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orking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ithout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Q</a:t>
            </a:r>
            <a:r>
              <a:rPr lang="en-US" sz="4000" dirty="0" smtClean="0"/>
              <a:t>ueues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09800"/>
            <a:ext cx="8763000" cy="1752600"/>
          </a:xfrm>
        </p:spPr>
        <p:txBody>
          <a:bodyPr/>
          <a:lstStyle/>
          <a:p>
            <a:pPr marL="514350" indent="-514350" algn="l"/>
            <a:r>
              <a:rPr lang="en-US" dirty="0" smtClean="0"/>
              <a:t>Change Variable from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QueueItem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chemeClr val="bg1"/>
                </a:solidFill>
              </a:rPr>
              <a:t>DataRow</a:t>
            </a:r>
            <a:r>
              <a:rPr lang="en-US" dirty="0" smtClean="0"/>
              <a:t> (</a:t>
            </a:r>
            <a:r>
              <a:rPr lang="en-US" dirty="0" err="1" smtClean="0"/>
              <a:t>Main.Xaml</a:t>
            </a:r>
            <a:r>
              <a:rPr lang="en-US" dirty="0" smtClean="0"/>
              <a:t>)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19400"/>
            <a:ext cx="8001000" cy="3890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3581400" y="2667000"/>
            <a:ext cx="26670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305800" cy="18288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hings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N</a:t>
            </a:r>
            <a:r>
              <a:rPr lang="en-US" sz="4000" dirty="0" smtClean="0"/>
              <a:t>eeds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o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US" sz="4000" dirty="0" smtClean="0"/>
              <a:t>hange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i</a:t>
            </a:r>
            <a:r>
              <a:rPr lang="en-US" sz="4000" dirty="0" smtClean="0"/>
              <a:t>n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Re</a:t>
            </a:r>
            <a:r>
              <a:rPr lang="en-US" sz="4000" dirty="0" smtClean="0"/>
              <a:t>-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F</a:t>
            </a:r>
            <a:r>
              <a:rPr lang="en-US" sz="4000" dirty="0" smtClean="0"/>
              <a:t>ramework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hen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orking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ithout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Q</a:t>
            </a:r>
            <a:r>
              <a:rPr lang="en-US" sz="4000" dirty="0" smtClean="0"/>
              <a:t>ueues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05000"/>
            <a:ext cx="8839200" cy="1752600"/>
          </a:xfrm>
        </p:spPr>
        <p:txBody>
          <a:bodyPr/>
          <a:lstStyle/>
          <a:p>
            <a:pPr marL="514350" indent="-514350" algn="l"/>
            <a:r>
              <a:rPr lang="en-US" dirty="0" smtClean="0"/>
              <a:t>Change Variable from </a:t>
            </a:r>
            <a:r>
              <a:rPr lang="en-US" dirty="0" err="1" smtClean="0">
                <a:solidFill>
                  <a:schemeClr val="bg1"/>
                </a:solidFill>
              </a:rPr>
              <a:t>QueueItem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chemeClr val="bg1"/>
                </a:solidFill>
              </a:rPr>
              <a:t>DataRow</a:t>
            </a:r>
            <a:r>
              <a:rPr lang="en-US" dirty="0" smtClean="0"/>
              <a:t> in</a:t>
            </a:r>
            <a:r>
              <a:rPr lang="en-US" dirty="0" smtClean="0"/>
              <a:t> </a:t>
            </a:r>
            <a:r>
              <a:rPr lang="en-US" dirty="0" err="1" smtClean="0"/>
              <a:t>GetTransactionData</a:t>
            </a:r>
            <a:r>
              <a:rPr lang="en-US" dirty="0" err="1" smtClean="0"/>
              <a:t>.Xaml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Picture 5" descr="GetTransactionDataVari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871787"/>
            <a:ext cx="7086600" cy="3986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4419600" y="2819400"/>
            <a:ext cx="1828800" cy="281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305800" cy="18288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hings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N</a:t>
            </a:r>
            <a:r>
              <a:rPr lang="en-US" sz="4000" dirty="0" smtClean="0"/>
              <a:t>eeds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o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US" sz="4000" dirty="0" smtClean="0"/>
              <a:t>hange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i</a:t>
            </a:r>
            <a:r>
              <a:rPr lang="en-US" sz="4000" dirty="0" smtClean="0"/>
              <a:t>n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Re</a:t>
            </a:r>
            <a:r>
              <a:rPr lang="en-US" sz="4000" dirty="0" smtClean="0"/>
              <a:t>-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F</a:t>
            </a:r>
            <a:r>
              <a:rPr lang="en-US" sz="4000" dirty="0" smtClean="0"/>
              <a:t>ramework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hen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orking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ithout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Q</a:t>
            </a:r>
            <a:r>
              <a:rPr lang="en-US" sz="4000" dirty="0" smtClean="0"/>
              <a:t>ueues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05000"/>
            <a:ext cx="8839200" cy="1752600"/>
          </a:xfrm>
        </p:spPr>
        <p:txBody>
          <a:bodyPr/>
          <a:lstStyle/>
          <a:p>
            <a:pPr marL="514350" indent="-514350" algn="l"/>
            <a:r>
              <a:rPr lang="en-US" dirty="0" smtClean="0"/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GetTranscationData.Xaml</a:t>
            </a:r>
            <a:r>
              <a:rPr lang="en-US" dirty="0" smtClean="0"/>
              <a:t> Replace the </a:t>
            </a:r>
            <a:r>
              <a:rPr lang="en-US" dirty="0" smtClean="0">
                <a:solidFill>
                  <a:schemeClr val="bg1"/>
                </a:solidFill>
              </a:rPr>
              <a:t>if condition </a:t>
            </a:r>
            <a:r>
              <a:rPr lang="en-US" dirty="0" smtClean="0"/>
              <a:t>with 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114800" y="2514600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 descr="GetTransactionDataVari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3581400"/>
            <a:ext cx="6738987" cy="2100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304800" y="6248400"/>
            <a:ext cx="846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– </a:t>
            </a:r>
            <a:r>
              <a:rPr lang="en-US" dirty="0" err="1" smtClean="0"/>
              <a:t>i</a:t>
            </a:r>
            <a:r>
              <a:rPr lang="en-US" dirty="0" err="1" smtClean="0"/>
              <a:t>o_TranscationData</a:t>
            </a:r>
            <a:r>
              <a:rPr lang="en-US" dirty="0" smtClean="0"/>
              <a:t> contains your </a:t>
            </a:r>
            <a:r>
              <a:rPr lang="en-US" dirty="0" err="1" smtClean="0"/>
              <a:t>Datatable</a:t>
            </a:r>
            <a:r>
              <a:rPr lang="en-US" dirty="0" smtClean="0"/>
              <a:t> from which you want to iterate.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305800" cy="18288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hings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N</a:t>
            </a:r>
            <a:r>
              <a:rPr lang="en-US" sz="4000" dirty="0" smtClean="0"/>
              <a:t>eeds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o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US" sz="4000" dirty="0" smtClean="0"/>
              <a:t>hange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i</a:t>
            </a:r>
            <a:r>
              <a:rPr lang="en-US" sz="4000" dirty="0" smtClean="0"/>
              <a:t>n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Re</a:t>
            </a:r>
            <a:r>
              <a:rPr lang="en-US" sz="4000" dirty="0" smtClean="0"/>
              <a:t>-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F</a:t>
            </a:r>
            <a:r>
              <a:rPr lang="en-US" sz="4000" dirty="0" smtClean="0"/>
              <a:t>ramework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hen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orking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ithout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Q</a:t>
            </a:r>
            <a:r>
              <a:rPr lang="en-US" sz="4000" dirty="0" smtClean="0"/>
              <a:t>ueues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05000"/>
            <a:ext cx="8839200" cy="1752600"/>
          </a:xfrm>
        </p:spPr>
        <p:txBody>
          <a:bodyPr/>
          <a:lstStyle/>
          <a:p>
            <a:pPr algn="l"/>
            <a:r>
              <a:rPr lang="en-US" dirty="0" smtClean="0"/>
              <a:t>Change Values in Import Arguments as well- Just for FYI</a:t>
            </a:r>
            <a:endParaRPr lang="en-US" dirty="0" smtClean="0"/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71750"/>
            <a:ext cx="7620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5029200" y="3429000"/>
            <a:ext cx="8382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305800" cy="18288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hings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N</a:t>
            </a:r>
            <a:r>
              <a:rPr lang="en-US" sz="4000" dirty="0" smtClean="0"/>
              <a:t>eeds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o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US" sz="4000" dirty="0" smtClean="0"/>
              <a:t>hange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i</a:t>
            </a:r>
            <a:r>
              <a:rPr lang="en-US" sz="4000" dirty="0" smtClean="0"/>
              <a:t>n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Re</a:t>
            </a:r>
            <a:r>
              <a:rPr lang="en-US" sz="4000" dirty="0" smtClean="0"/>
              <a:t>-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F</a:t>
            </a:r>
            <a:r>
              <a:rPr lang="en-US" sz="4000" dirty="0" smtClean="0"/>
              <a:t>ramework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hen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orking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ithout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Q</a:t>
            </a:r>
            <a:r>
              <a:rPr lang="en-US" sz="4000" dirty="0" smtClean="0"/>
              <a:t>ueues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05000"/>
            <a:ext cx="88392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Remove the Set Transaction Status Activity </a:t>
            </a:r>
            <a:r>
              <a:rPr lang="en-US" dirty="0" smtClean="0"/>
              <a:t>from </a:t>
            </a:r>
            <a:endParaRPr lang="en-US" dirty="0" smtClean="0"/>
          </a:p>
          <a:p>
            <a:pPr algn="l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             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Success – Business Exception – System Exception in                          </a:t>
            </a:r>
            <a:r>
              <a:rPr lang="en-US" dirty="0" smtClean="0"/>
              <a:t>                                		</a:t>
            </a:r>
            <a:r>
              <a:rPr lang="en-US" dirty="0" err="1" smtClean="0"/>
              <a:t>SetTransaction</a:t>
            </a:r>
            <a:r>
              <a:rPr lang="en-US" dirty="0" smtClean="0"/>
              <a:t> </a:t>
            </a:r>
            <a:r>
              <a:rPr lang="en-US" dirty="0" err="1" smtClean="0"/>
              <a:t>Status.Xaml</a:t>
            </a:r>
            <a:endParaRPr lang="en-US" dirty="0" smtClean="0"/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6140" t="12500" r="10526" b="23437"/>
          <a:stretch>
            <a:fillRect/>
          </a:stretch>
        </p:blipFill>
        <p:spPr bwMode="auto">
          <a:xfrm>
            <a:off x="990600" y="3124200"/>
            <a:ext cx="72390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Multiply 6"/>
          <p:cNvSpPr/>
          <p:nvPr/>
        </p:nvSpPr>
        <p:spPr>
          <a:xfrm>
            <a:off x="3657600" y="4572000"/>
            <a:ext cx="6858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3000" y="2362200"/>
            <a:ext cx="16764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305800" cy="18288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hings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N</a:t>
            </a:r>
            <a:r>
              <a:rPr lang="en-US" sz="4000" dirty="0" smtClean="0"/>
              <a:t>eeds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US" sz="4000" dirty="0" smtClean="0"/>
              <a:t>o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US" sz="4000" dirty="0" smtClean="0"/>
              <a:t>hange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i</a:t>
            </a:r>
            <a:r>
              <a:rPr lang="en-US" sz="4000" dirty="0" smtClean="0"/>
              <a:t>n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Re</a:t>
            </a:r>
            <a:r>
              <a:rPr lang="en-US" sz="4000" dirty="0" smtClean="0"/>
              <a:t>-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F</a:t>
            </a:r>
            <a:r>
              <a:rPr lang="en-US" sz="4000" dirty="0" smtClean="0"/>
              <a:t>ramework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hen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orking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w</a:t>
            </a:r>
            <a:r>
              <a:rPr lang="en-US" sz="4000" dirty="0" smtClean="0"/>
              <a:t>ithout </a:t>
            </a: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</a:rPr>
              <a:t>Q</a:t>
            </a:r>
            <a:r>
              <a:rPr lang="en-US" sz="4000" dirty="0" smtClean="0"/>
              <a:t>ueues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88392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You are all Set now to Run your Process  :D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In case if any error symbol you are seeing than check the Import Arguments of each XAML and change the variable type accordingly. </a:t>
            </a:r>
            <a:endParaRPr lang="en-US" dirty="0" smtClean="0"/>
          </a:p>
          <a:p>
            <a:pPr algn="l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189</Words>
  <Application>Microsoft Office PowerPoint</Application>
  <PresentationFormat>On-screen Show (4:3)</PresentationFormat>
  <Paragraphs>55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Re-Framework Without Queues</vt:lpstr>
      <vt:lpstr>What is Framework</vt:lpstr>
      <vt:lpstr>Things Needs to Change in  Re-Framework When working without Queues</vt:lpstr>
      <vt:lpstr>Things Needs to Change in  Re-Framework When working without Queues</vt:lpstr>
      <vt:lpstr>Things Needs to Change in  Re-Framework When working without Queues</vt:lpstr>
      <vt:lpstr>Things Needs to Change in  Re-Framework When working without Queues</vt:lpstr>
      <vt:lpstr>Things Needs to Change in  Re-Framework When working without Queues</vt:lpstr>
      <vt:lpstr>Things Needs to Change in  Re-Framework When working without Queues</vt:lpstr>
      <vt:lpstr>Things Needs to Change in  Re-Framework When working without Queues</vt:lpstr>
      <vt:lpstr>Thanks and Happy Automation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Re-Framework Without Queues</dc:title>
  <dc:creator>SPECTRE</dc:creator>
  <cp:lastModifiedBy>HP</cp:lastModifiedBy>
  <cp:revision>4</cp:revision>
  <dcterms:created xsi:type="dcterms:W3CDTF">2006-08-16T00:00:00Z</dcterms:created>
  <dcterms:modified xsi:type="dcterms:W3CDTF">2021-02-15T19:29:25Z</dcterms:modified>
</cp:coreProperties>
</file>