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7" r:id="rId11"/>
    <p:sldId id="268" r:id="rId12"/>
    <p:sldId id="262" r:id="rId13"/>
    <p:sldId id="263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438400"/>
            <a:ext cx="44386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"/>
            <a:ext cx="5791200" cy="153212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67200" y="48006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Presented By</a:t>
            </a:r>
            <a:r>
              <a:rPr lang="en-US" dirty="0" smtClean="0"/>
              <a:t>: </a:t>
            </a:r>
            <a:r>
              <a:rPr lang="en-US" sz="2400" b="1" i="1" dirty="0" smtClean="0"/>
              <a:t>Rashmi R</a:t>
            </a:r>
          </a:p>
          <a:p>
            <a:r>
              <a:rPr lang="en-US" dirty="0" smtClean="0"/>
              <a:t>	           </a:t>
            </a:r>
            <a:r>
              <a:rPr lang="en-US" sz="2400" b="1" i="1" dirty="0" smtClean="0"/>
              <a:t>Supraja S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686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Cost Estimate 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Uncertainity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38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mage result for cost estimate uncertain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4762500" cy="340995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257800" y="2971800"/>
            <a:ext cx="342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  If an organization is unsure of its cost estimate it may increase price by contingency over and above its normal profit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6891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Contractual terms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7086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3305478" cy="2895600"/>
          </a:xfrm>
          <a:prstGeom prst="rect">
            <a:avLst/>
          </a:prstGeom>
          <a:noFill/>
        </p:spPr>
      </p:pic>
      <p:pic>
        <p:nvPicPr>
          <p:cNvPr id="5" name="Picture 6" descr="Image result for contractual ter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3160" y="4114800"/>
            <a:ext cx="4374507" cy="2438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191000" y="1828800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2000" dirty="0" smtClean="0"/>
              <a:t>A customer may be willing to allow the developer to retain the ownership of the source code and use it in other projects.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41960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The price charged may then be less than if the software source code is handed over to the customer.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AutoShape 12" descr="Image result for requirements volatil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0" name="AutoShape 14" descr="Image result for requirements volatil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2" name="AutoShape 16" descr="Image result for requirements volatil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4" name="AutoShape 18" descr="Image result for financial heal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6" name="AutoShape 20" descr="Image result for financial heal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8744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Requirements 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Volatiity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914400"/>
            <a:ext cx="8686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Image result for volatil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3276600" cy="244688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28600" y="10668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If the requirements are likely to change, an organization may lower its price to win a contract.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After the contract is awarded, high prices may be charged to the changes in the requirements.</a:t>
            </a:r>
            <a:endParaRPr lang="en-US" sz="2000" dirty="0"/>
          </a:p>
        </p:txBody>
      </p:sp>
      <p:sp>
        <p:nvSpPr>
          <p:cNvPr id="14340" name="AutoShape 4" descr="Image result for requirements volatil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Image result for requirements volatil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Image result for requirements volatil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6" name="Picture 10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590800"/>
            <a:ext cx="4800600" cy="384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Image result for financial heal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4" name="Picture 4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762000"/>
            <a:ext cx="3810000" cy="2838450"/>
          </a:xfrm>
          <a:prstGeom prst="rect">
            <a:avLst/>
          </a:prstGeom>
          <a:noFill/>
        </p:spPr>
      </p:pic>
      <p:pic>
        <p:nvPicPr>
          <p:cNvPr id="20486" name="Picture 6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4100783" cy="2743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0"/>
            <a:ext cx="6359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Financial Health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762000"/>
            <a:ext cx="8534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21336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Developers in financial difficulty may lower their price to gain a contract.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457200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It is better to make a  small profit or break-even than go out of business.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software cost fac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128" y="304800"/>
            <a:ext cx="8141472" cy="655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288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838200"/>
            <a:ext cx="6629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dirty="0" smtClean="0"/>
              <a:t>   </a:t>
            </a:r>
            <a:r>
              <a:rPr lang="en-US" sz="2400" dirty="0" smtClean="0"/>
              <a:t>Having a price strategy is a very healthy action to take for business of all sizes.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 Hence , an organization in the software market establishes its stability by the effective use of software pricing technique.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 The significance of software cost estimation is hopefully delivered in an appropriate manner to the viewers of this presentation.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993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Bibliography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7239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dirty="0" smtClean="0"/>
              <a:t>    Google web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  Google images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  Wikipedia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   LinkedIn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   Others……….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4267200"/>
            <a:ext cx="4807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00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2895600"/>
            <a:ext cx="7772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sz="2000" dirty="0" smtClean="0"/>
              <a:t>The goals that guide your business in setting the </a:t>
            </a:r>
            <a:r>
              <a:rPr lang="en-US" sz="2000" b="1" dirty="0" smtClean="0"/>
              <a:t>cost</a:t>
            </a:r>
            <a:r>
              <a:rPr lang="en-US" sz="2000" dirty="0" smtClean="0"/>
              <a:t> of a    product or service to your existing or potential consumers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 </a:t>
            </a:r>
            <a:r>
              <a:rPr lang="en-US" sz="2000" dirty="0" smtClean="0"/>
              <a:t>Some examples of </a:t>
            </a:r>
            <a:r>
              <a:rPr lang="en-US" sz="2000" b="1" dirty="0" smtClean="0"/>
              <a:t>pricing objectives</a:t>
            </a:r>
            <a:r>
              <a:rPr lang="en-US" sz="2000" dirty="0" smtClean="0"/>
              <a:t> include maximizing profits, increasing sales volume, matching competitors' </a:t>
            </a:r>
            <a:r>
              <a:rPr lang="en-US" sz="2000" b="1" dirty="0" smtClean="0"/>
              <a:t>prices</a:t>
            </a:r>
            <a:r>
              <a:rPr lang="en-US" sz="2000" dirty="0" smtClean="0"/>
              <a:t>, deterring competitors – or just pure survival. 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0"/>
            <a:ext cx="64821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 Pricing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00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066800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§"/>
            </a:pPr>
            <a:r>
              <a:rPr lang="en-US" dirty="0" smtClean="0"/>
              <a:t>The price of a software product to a customer is simply the cost of </a:t>
            </a:r>
            <a:r>
              <a:rPr lang="en-US" b="1" dirty="0" smtClean="0"/>
              <a:t>development plus profit </a:t>
            </a:r>
            <a:r>
              <a:rPr lang="en-US" dirty="0" smtClean="0"/>
              <a:t>for the developer.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 Estimates are made to discover the</a:t>
            </a:r>
            <a:r>
              <a:rPr lang="en-US" b="1" dirty="0" smtClean="0"/>
              <a:t> cost</a:t>
            </a:r>
            <a:r>
              <a:rPr lang="en-US" dirty="0" smtClean="0"/>
              <a:t>, to the developer, of producing a software system.</a:t>
            </a:r>
          </a:p>
          <a:p>
            <a:pPr lvl="2"/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There </a:t>
            </a:r>
            <a:r>
              <a:rPr lang="en-US" b="1" dirty="0" smtClean="0"/>
              <a:t>is no simple relationship </a:t>
            </a:r>
            <a:r>
              <a:rPr lang="en-US" dirty="0" smtClean="0"/>
              <a:t>between the development cost and the price charged to the customer.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Broader </a:t>
            </a:r>
            <a:r>
              <a:rPr lang="en-US" b="1" dirty="0" smtClean="0"/>
              <a:t>organizational, economic, political </a:t>
            </a:r>
            <a:r>
              <a:rPr lang="en-US" dirty="0" smtClean="0"/>
              <a:t>and </a:t>
            </a:r>
            <a:r>
              <a:rPr lang="en-US" b="1" dirty="0" smtClean="0"/>
              <a:t>business considerations </a:t>
            </a:r>
            <a:r>
              <a:rPr lang="en-US" dirty="0" smtClean="0"/>
              <a:t>influence the price charged.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18434" name="AutoShape 2" descr="Image result for development plus prof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6" name="Picture 4" descr="Image result for development plus prof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740832"/>
            <a:ext cx="3358047" cy="1992968"/>
          </a:xfrm>
          <a:prstGeom prst="rect">
            <a:avLst/>
          </a:prstGeom>
          <a:noFill/>
        </p:spPr>
      </p:pic>
      <p:pic>
        <p:nvPicPr>
          <p:cNvPr id="18438" name="Picture 6" descr="Image result for cost statistic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05000"/>
            <a:ext cx="2438400" cy="1867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745694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7848600" cy="394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 descr="Image result for econom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905000"/>
            <a:ext cx="3212756" cy="2286000"/>
          </a:xfrm>
          <a:prstGeom prst="rect">
            <a:avLst/>
          </a:prstGeom>
          <a:noFill/>
        </p:spPr>
      </p:pic>
      <p:pic>
        <p:nvPicPr>
          <p:cNvPr id="16388" name="Picture 4" descr="Image result for politic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572000"/>
            <a:ext cx="3721472" cy="2057400"/>
          </a:xfrm>
          <a:prstGeom prst="rect">
            <a:avLst/>
          </a:prstGeom>
          <a:noFill/>
        </p:spPr>
      </p:pic>
      <p:pic>
        <p:nvPicPr>
          <p:cNvPr id="16390" name="Picture 6" descr="Image result for busines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4572000"/>
            <a:ext cx="4114799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09935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Image result for software cost fac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077200" cy="6098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534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8" name="AutoShape 8" descr="Image result for software cost fac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AutoShape 10" descr="Image result for software cost fac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2" name="AutoShape 12" descr="Image result for software cost fac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7667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Market 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Oppurtunity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00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software pricing-market opportun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4191001" cy="206756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" y="32004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development organization may quote a low price because it wishes to move into new segment of software market.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experience gained may allow new products to be developed.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3554" name="Picture 2" descr="Image result for market opportu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191000"/>
            <a:ext cx="4800600" cy="2667000"/>
          </a:xfrm>
          <a:prstGeom prst="rect">
            <a:avLst/>
          </a:prstGeom>
          <a:noFill/>
        </p:spPr>
      </p:pic>
      <p:pic>
        <p:nvPicPr>
          <p:cNvPr id="23556" name="Picture 4" descr="Image result for ji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5029200"/>
            <a:ext cx="2743199" cy="1828800"/>
          </a:xfrm>
          <a:prstGeom prst="rect">
            <a:avLst/>
          </a:prstGeom>
          <a:noFill/>
        </p:spPr>
      </p:pic>
      <p:pic>
        <p:nvPicPr>
          <p:cNvPr id="23558" name="Picture 6" descr="Image result for C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4191000"/>
            <a:ext cx="874986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305</TotalTime>
  <Words>343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 R</dc:creator>
  <cp:lastModifiedBy>Admin</cp:lastModifiedBy>
  <cp:revision>27</cp:revision>
  <dcterms:created xsi:type="dcterms:W3CDTF">2006-08-16T00:00:00Z</dcterms:created>
  <dcterms:modified xsi:type="dcterms:W3CDTF">2019-10-10T03:57:56Z</dcterms:modified>
</cp:coreProperties>
</file>