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62" d="100"/>
          <a:sy n="62" d="100"/>
        </p:scale>
        <p:origin x="828" y="5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5/19/2022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5/19/2022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Rashmi dubey</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218</TotalTime>
  <Words>2117</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rashmi dubey</cp:lastModifiedBy>
  <cp:revision>21</cp:revision>
  <dcterms:created xsi:type="dcterms:W3CDTF">2021-12-10T15:14:52Z</dcterms:created>
  <dcterms:modified xsi:type="dcterms:W3CDTF">2022-05-19T08:49:49Z</dcterms:modified>
</cp:coreProperties>
</file>