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6" d="100"/>
          <a:sy n="66" d="100"/>
        </p:scale>
        <p:origin x="672" y="44"/>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4/13/2022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4/13/2022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4/13/2022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4/13/2022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4/13/2022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4/13/2022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4/13/2022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4/13/2022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4/13/2022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4/13/2022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4/13/2022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4/13/2022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4/13/2022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4/13/2022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4/13/2022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Rashmi Dubey|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145</TotalTime>
  <Words>2027</Words>
  <Application>Microsoft Office PowerPoint</Application>
  <PresentationFormat>Custom</PresentationFormat>
  <Paragraphs>126</Paragraphs>
  <Slides>27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rashmi dubey</cp:lastModifiedBy>
  <cp:revision>13</cp:revision>
  <dcterms:created xsi:type="dcterms:W3CDTF">2021-10-25T15:38:10Z</dcterms:created>
  <dcterms:modified xsi:type="dcterms:W3CDTF">2022-04-13T16:50:49Z</dcterms:modified>
</cp:coreProperties>
</file>