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66" d="100"/>
          <a:sy n="66" d="100"/>
        </p:scale>
        <p:origin x="668" y="4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3/30/2022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3/30/2022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3/30/2022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3/30/2022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3/30/2022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3/30/2022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3/30/2022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3/30/2022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3/30/2022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3/30/2022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3/30/2022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3/30/2022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3/30/2022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3811604" y="3543923"/>
            <a:ext cx="7673887" cy="1771600"/>
          </a:xfrm>
        </p:spPr>
        <p:txBody>
          <a:bodyPr/>
          <a:lstStyle/>
          <a:p>
            <a:r>
              <a:rPr lang="en-US" dirty="0"/>
              <a:t>Submitted by Rashmi Dubey</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77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Sapna Verma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1686" y="1612778"/>
            <a:ext cx="9068628" cy="490248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2240</TotalTime>
  <Words>1878</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Cambria</vt:lpstr>
      <vt:lpstr>Constantia (Body)</vt:lpstr>
      <vt:lpstr>Wingdings</vt:lpstr>
      <vt:lpstr>Back to School 16x9</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rashmi dubey</cp:lastModifiedBy>
  <cp:revision>14</cp:revision>
  <dcterms:created xsi:type="dcterms:W3CDTF">2021-11-11T17:57:02Z</dcterms:created>
  <dcterms:modified xsi:type="dcterms:W3CDTF">2022-03-30T16:29:37Z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