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6" d="100"/>
          <a:sy n="66" d="100"/>
        </p:scale>
        <p:origin x="668" y="4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6/1/2022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6/1/2022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6/1/2022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6/1/2022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6/1/2022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6/1/2022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6/1/2022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dirty="0"/>
              <a:t>Rashmi dubey</a:t>
            </a: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3" y="1400175"/>
            <a:ext cx="5943600" cy="4057650"/>
          </a:xfrm>
        </p:spPr>
      </p:pic>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759E5A-1180-4660-8199-71AB40B9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664DB1FF-0B62-402E-9CE7-A2F95B83A66B}"/>
              </a:ext>
            </a:extLst>
          </p:cNvPr>
          <p:cNvSpPr txBox="1"/>
          <p:nvPr/>
        </p:nvSpPr>
        <p:spPr>
          <a:xfrm>
            <a:off x="-29592" y="56388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sp>
        <p:nvSpPr>
          <p:cNvPr id="20" name="Content Placeholder 19">
            <a:extLst>
              <a:ext uri="{FF2B5EF4-FFF2-40B4-BE49-F238E27FC236}">
                <a16:creationId xmlns:a16="http://schemas.microsoft.com/office/drawing/2014/main" id="{93869E23-451C-4BC8-ADDE-4D6E11988715}"/>
              </a:ext>
            </a:extLst>
          </p:cNvPr>
          <p:cNvSpPr>
            <a:spLocks noGrp="1"/>
          </p:cNvSpPr>
          <p:nvPr>
            <p:ph idx="1"/>
          </p:nvPr>
        </p:nvSpPr>
        <p:spPr/>
        <p:txBody>
          <a:bodyPr/>
          <a:lstStyle/>
          <a:p>
            <a:endParaRPr lang="en-IN"/>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99</TotalTime>
  <Words>1498</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Algerian</vt:lpstr>
      <vt:lpstr>Arial</vt:lpstr>
      <vt:lpstr>Calibri</vt:lpstr>
      <vt:lpstr>Candara</vt:lpstr>
      <vt:lpstr>Consolas</vt: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rashmi dubey</cp:lastModifiedBy>
  <cp:revision>15</cp:revision>
  <dcterms:created xsi:type="dcterms:W3CDTF">2021-12-26T03:23:22Z</dcterms:created>
  <dcterms:modified xsi:type="dcterms:W3CDTF">2022-06-01T08:10:35Z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