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DF74-B3DF-4975-8E0A-FE71F490C760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BC12-6605-4D76-8902-C5ADA76108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653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DF74-B3DF-4975-8E0A-FE71F490C760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BC12-6605-4D76-8902-C5ADA76108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847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DF74-B3DF-4975-8E0A-FE71F490C760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BC12-6605-4D76-8902-C5ADA76108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492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DF74-B3DF-4975-8E0A-FE71F490C760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BC12-6605-4D76-8902-C5ADA76108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680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DF74-B3DF-4975-8E0A-FE71F490C760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BC12-6605-4D76-8902-C5ADA76108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311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DF74-B3DF-4975-8E0A-FE71F490C760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BC12-6605-4D76-8902-C5ADA76108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999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DF74-B3DF-4975-8E0A-FE71F490C760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BC12-6605-4D76-8902-C5ADA76108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672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DF74-B3DF-4975-8E0A-FE71F490C760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BC12-6605-4D76-8902-C5ADA76108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211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DF74-B3DF-4975-8E0A-FE71F490C760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BC12-6605-4D76-8902-C5ADA76108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62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DF74-B3DF-4975-8E0A-FE71F490C760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D3FBC12-6605-4D76-8902-C5ADA76108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976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DF74-B3DF-4975-8E0A-FE71F490C760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BC12-6605-4D76-8902-C5ADA76108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04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DF74-B3DF-4975-8E0A-FE71F490C760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BC12-6605-4D76-8902-C5ADA76108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831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DF74-B3DF-4975-8E0A-FE71F490C760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BC12-6605-4D76-8902-C5ADA76108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539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DF74-B3DF-4975-8E0A-FE71F490C760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BC12-6605-4D76-8902-C5ADA76108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129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DF74-B3DF-4975-8E0A-FE71F490C760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BC12-6605-4D76-8902-C5ADA76108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492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DF74-B3DF-4975-8E0A-FE71F490C760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BC12-6605-4D76-8902-C5ADA76108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719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DF74-B3DF-4975-8E0A-FE71F490C760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BC12-6605-4D76-8902-C5ADA76108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475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233DF74-B3DF-4975-8E0A-FE71F490C760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3FBC12-6605-4D76-8902-C5ADA76108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991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  <p:sldLayoutId id="214748387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72EBB7-94DF-2D59-C888-13E2FC528E3E}"/>
              </a:ext>
            </a:extLst>
          </p:cNvPr>
          <p:cNvSpPr txBox="1"/>
          <p:nvPr/>
        </p:nvSpPr>
        <p:spPr>
          <a:xfrm>
            <a:off x="1209250" y="2025445"/>
            <a:ext cx="10982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>
                <a:solidFill>
                  <a:srgbClr val="C00000"/>
                </a:solidFill>
              </a:rPr>
              <a:t>FINANCIAL PERFORMANCE DASHBOARD 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D7E908-46FA-229F-D68E-61597267A041}"/>
              </a:ext>
            </a:extLst>
          </p:cNvPr>
          <p:cNvSpPr txBox="1"/>
          <p:nvPr/>
        </p:nvSpPr>
        <p:spPr>
          <a:xfrm>
            <a:off x="2002825" y="2600388"/>
            <a:ext cx="8336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Tracking Revenue, Profit, and Cost Metrics Across Time &amp; Regions</a:t>
            </a:r>
            <a:endParaRPr lang="en-IN" sz="2400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1F938B-07F9-7330-421C-44319C3119E1}"/>
              </a:ext>
            </a:extLst>
          </p:cNvPr>
          <p:cNvSpPr txBox="1"/>
          <p:nvPr/>
        </p:nvSpPr>
        <p:spPr>
          <a:xfrm rot="10800000" flipV="1">
            <a:off x="9409471" y="5495384"/>
            <a:ext cx="2330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</a:t>
            </a:r>
            <a:r>
              <a:rPr lang="en-IN" dirty="0">
                <a:solidFill>
                  <a:srgbClr val="C00000"/>
                </a:solidFill>
              </a:rPr>
              <a:t>PRESENTED BY</a:t>
            </a:r>
          </a:p>
          <a:p>
            <a:r>
              <a:rPr lang="en-IN" dirty="0">
                <a:solidFill>
                  <a:srgbClr val="C00000"/>
                </a:solidFill>
              </a:rPr>
              <a:t>    GUNDA RASHMI</a:t>
            </a:r>
          </a:p>
          <a:p>
            <a:r>
              <a:rPr lang="en-IN" dirty="0">
                <a:solidFill>
                  <a:srgbClr val="C00000"/>
                </a:solidFill>
              </a:rPr>
              <a:t>    DATE: 27-06-2025</a:t>
            </a:r>
          </a:p>
        </p:txBody>
      </p:sp>
    </p:spTree>
    <p:extLst>
      <p:ext uri="{BB962C8B-B14F-4D97-AF65-F5344CB8AC3E}">
        <p14:creationId xmlns:p14="http://schemas.microsoft.com/office/powerpoint/2010/main" val="3616610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5969513-4876-25AE-0DF0-9A3899B59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1251" y="328767"/>
            <a:ext cx="9144000" cy="812306"/>
          </a:xfrm>
        </p:spPr>
        <p:txBody>
          <a:bodyPr>
            <a:normAutofit/>
          </a:bodyPr>
          <a:lstStyle/>
          <a:p>
            <a:pPr algn="l"/>
            <a:r>
              <a:rPr lang="en-IN" sz="3600" b="1" dirty="0">
                <a:solidFill>
                  <a:srgbClr val="C00000"/>
                </a:solidFill>
                <a:latin typeface="+mn-lt"/>
              </a:rPr>
              <a:t>Key Financial KPIs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49EBE94-FB09-768C-F1F9-4B79258E011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048666" y="1066309"/>
            <a:ext cx="2284600" cy="3193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Total Sales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Total COGS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Net Profit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Profit Margin (%)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87330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3E3146-F2CB-DAD5-A672-6D8989FA2C60}"/>
              </a:ext>
            </a:extLst>
          </p:cNvPr>
          <p:cNvSpPr txBox="1"/>
          <p:nvPr/>
        </p:nvSpPr>
        <p:spPr>
          <a:xfrm>
            <a:off x="1061884" y="530942"/>
            <a:ext cx="8190270" cy="48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Dashboard Features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Date &amp; Region slicers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KPI cards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Line chart, stacked bar, pie chart, Map visual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Clean consistent color theme</a:t>
            </a:r>
          </a:p>
        </p:txBody>
      </p:sp>
    </p:spTree>
    <p:extLst>
      <p:ext uri="{BB962C8B-B14F-4D97-AF65-F5344CB8AC3E}">
        <p14:creationId xmlns:p14="http://schemas.microsoft.com/office/powerpoint/2010/main" val="3119464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0B2592-B361-D17F-3298-B16A2BD9CC1B}"/>
              </a:ext>
            </a:extLst>
          </p:cNvPr>
          <p:cNvSpPr txBox="1"/>
          <p:nvPr/>
        </p:nvSpPr>
        <p:spPr>
          <a:xfrm>
            <a:off x="1425678" y="757083"/>
            <a:ext cx="8780206" cy="48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Monthly Sales &amp; Profit Trend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Line chart visualizing:</a:t>
            </a:r>
          </a:p>
          <a:p>
            <a:pPr marL="742950" lvl="1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Sales over time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742950" lvl="1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Profit over time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Trend line shows seasonality or growth patterns month-to-month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4983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5F5ED5-05E7-D699-C5D0-67DA8A0CE9BC}"/>
              </a:ext>
            </a:extLst>
          </p:cNvPr>
          <p:cNvSpPr txBox="1"/>
          <p:nvPr/>
        </p:nvSpPr>
        <p:spPr>
          <a:xfrm>
            <a:off x="1602659" y="94006"/>
            <a:ext cx="11651226" cy="140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C00000"/>
                </a:solidFill>
              </a:rPr>
              <a:t>COGS Breakdown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United States of America in Segment Small Business made up 10.20% of Sum of COGS.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47B002-DD96-36AB-6746-DC553550B3BD}"/>
              </a:ext>
            </a:extLst>
          </p:cNvPr>
          <p:cNvSpPr txBox="1"/>
          <p:nvPr/>
        </p:nvSpPr>
        <p:spPr>
          <a:xfrm>
            <a:off x="1602659" y="1704987"/>
            <a:ext cx="9124334" cy="140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C00000"/>
                </a:solidFill>
              </a:rPr>
              <a:t>Profit Distribution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Government accounted for 62.84% of Sum of Profit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FEDE0A-7CAE-A01D-5151-EFFD7E9673FE}"/>
              </a:ext>
            </a:extLst>
          </p:cNvPr>
          <p:cNvSpPr txBox="1"/>
          <p:nvPr/>
        </p:nvSpPr>
        <p:spPr>
          <a:xfrm>
            <a:off x="1602659" y="3555116"/>
            <a:ext cx="9124334" cy="140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Map Visuals</a:t>
            </a:r>
          </a:p>
          <a:p>
            <a:pPr marL="571500" indent="-5715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shows the country wise sales.</a:t>
            </a:r>
          </a:p>
        </p:txBody>
      </p:sp>
    </p:spTree>
    <p:extLst>
      <p:ext uri="{BB962C8B-B14F-4D97-AF65-F5344CB8AC3E}">
        <p14:creationId xmlns:p14="http://schemas.microsoft.com/office/powerpoint/2010/main" val="4178975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7AF5E3-712C-23AF-A7B7-2A09850072F4}"/>
              </a:ext>
            </a:extLst>
          </p:cNvPr>
          <p:cNvSpPr txBox="1"/>
          <p:nvPr/>
        </p:nvSpPr>
        <p:spPr>
          <a:xfrm>
            <a:off x="1179871" y="648929"/>
            <a:ext cx="9802761" cy="5990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C00000"/>
                </a:solidFill>
              </a:rPr>
              <a:t>Recommendations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Focus marketing efforts on regions with higher profit margins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Optimize operating expenses during low-revenue months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Monitor COGS trends to identify cost-saving opportunities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Implement quarterly reviews using this dashboard for performance tracking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9041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82</TotalTime>
  <Words>157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Corbel</vt:lpstr>
      <vt:lpstr>Parallax</vt:lpstr>
      <vt:lpstr>PowerPoint Presentation</vt:lpstr>
      <vt:lpstr>Key Financial KPIs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Rashmi Gunda</dc:creator>
  <cp:lastModifiedBy>Rashmi Gunda</cp:lastModifiedBy>
  <cp:revision>1</cp:revision>
  <dcterms:created xsi:type="dcterms:W3CDTF">2025-06-27T14:11:24Z</dcterms:created>
  <dcterms:modified xsi:type="dcterms:W3CDTF">2025-06-27T15:33:35Z</dcterms:modified>
</cp:coreProperties>
</file>