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charset="0"/>
      <p:regular r:id="rId11"/>
      <p:bold r:id="rId12"/>
      <p:italic r:id="rId13"/>
      <p:boldItalic r:id="rId14"/>
    </p:embeddedFont>
    <p:embeddedFont>
      <p:font typeface="Roboto Slab" charset="0"/>
      <p:regular r:id="rId15"/>
      <p:bold r:id="rId16"/>
    </p:embeddedFont>
    <p:embeddedFont>
      <p:font typeface="Georgia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ZwkGioPtd2rqCfTaibiHkL/dy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79490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c1cf5b9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ac1cf5b9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cf5b95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ac1cf5b95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1cf5b95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ac1cf5b95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c1cf5b95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c1cf5b95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c1cf5b95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c1cf5b95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1cf5b95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ac1cf5b95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c1cf5b95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ac1cf5b95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c1cf5b95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c1cf5b95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880425" y="1489825"/>
            <a:ext cx="68271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p9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7" name="Google Shape;17;p9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3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80425" y="1489825"/>
            <a:ext cx="68271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1cf5b952_0_8"/>
          <p:cNvSpPr txBox="1"/>
          <p:nvPr/>
        </p:nvSpPr>
        <p:spPr>
          <a:xfrm>
            <a:off x="2337300" y="1674000"/>
            <a:ext cx="44694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Website for </a:t>
            </a:r>
            <a:r>
              <a:rPr lang="en" sz="36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Freedom for you</a:t>
            </a:r>
            <a:endParaRPr sz="3600" b="1" i="0" u="none" strike="noStrike" cap="non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4" name="Google Shape;64;gac1cf5b952_0_8"/>
          <p:cNvSpPr txBox="1"/>
          <p:nvPr/>
        </p:nvSpPr>
        <p:spPr>
          <a:xfrm>
            <a:off x="5839200" y="2766325"/>
            <a:ext cx="3381900" cy="1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name : </a:t>
            </a:r>
            <a:r>
              <a:rPr lang="en" sz="17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tryCatch</a:t>
            </a:r>
            <a:endParaRPr sz="17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CMPN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Rashmi Singh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Dhruvisha Mondhe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Asmita Bhangare</a:t>
            </a: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gac1cf5b952_0_8"/>
          <p:cNvSpPr txBox="1"/>
          <p:nvPr/>
        </p:nvSpPr>
        <p:spPr>
          <a:xfrm>
            <a:off x="1170875" y="189100"/>
            <a:ext cx="65436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Vivekanand Education Society’s Institute of Technology, Computer Department</a:t>
            </a:r>
            <a:endParaRPr sz="2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" name="Google Shape;66;gac1cf5b952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0" y="142875"/>
            <a:ext cx="1204075" cy="12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ac1cf5b952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4475" y="105900"/>
            <a:ext cx="1278026" cy="12780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ac1cf5b952_0_8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c1cf5b952_0_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4" name="Google Shape;74;gac1cf5b952_0_17"/>
          <p:cNvSpPr txBox="1">
            <a:spLocks noGrp="1"/>
          </p:cNvSpPr>
          <p:nvPr>
            <p:ph type="body" idx="1"/>
          </p:nvPr>
        </p:nvSpPr>
        <p:spPr>
          <a:xfrm>
            <a:off x="880425" y="1489825"/>
            <a:ext cx="7167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responsive website  for “Freedom for You” NGO.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understand , user-friendly interface.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description of the events that have been conducted.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about the upcoming events.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users to register for the events.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page for giving feedback ,submitting grievances or requesting a callback.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c1cf5b952_0_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Proposed Architecture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(Diagram/Example/Flowchart/Etc)</a:t>
            </a:r>
            <a:endParaRPr/>
          </a:p>
        </p:txBody>
      </p:sp>
      <p:pic>
        <p:nvPicPr>
          <p:cNvPr id="80" name="Google Shape;80;gac1cf5b95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25" y="1372725"/>
            <a:ext cx="7699476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c1cf5b952_0_9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SITEMAP</a:t>
            </a:r>
            <a:endParaRPr/>
          </a:p>
        </p:txBody>
      </p:sp>
      <p:sp>
        <p:nvSpPr>
          <p:cNvPr id="86" name="Google Shape;86;gac1cf5b952_0_96"/>
          <p:cNvSpPr txBox="1"/>
          <p:nvPr/>
        </p:nvSpPr>
        <p:spPr>
          <a:xfrm>
            <a:off x="748875" y="1330675"/>
            <a:ext cx="7338000" cy="3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&lt;?xml version="1.0" encoding="UTF-8"?&gt;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&lt;urlset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xmlns="http://www.sitemaps.org/schemas/sitemap/0.9"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xmlns:xsi="http://www.w3.org/2001/XMLSchema-instance"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xsi:schemaLocation="http://www.sitemaps.org/schemas/sitemap/0.9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http://www.sitemaps.org/schemas/sitemap/0.9/sitemap.xsd"&gt;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&lt;!-- created with Free Online Sitemap Generator www.xml-sitemaps.com --&gt;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&lt;url&gt;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&lt;loc&gt;http://trycatch4u.c1.biz/&lt;/loc&gt;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&lt;lastmod&gt;2020-11-17T13:05:44+00:00&lt;/lastmod&gt;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&lt;priority&gt;1.00&lt;/priority&gt;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&lt;/url&gt;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&lt;url&gt;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1cf5b952_0_10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SITEMAP</a:t>
            </a:r>
            <a:endParaRPr/>
          </a:p>
        </p:txBody>
      </p:sp>
      <p:sp>
        <p:nvSpPr>
          <p:cNvPr id="92" name="Google Shape;92;gac1cf5b952_0_109"/>
          <p:cNvSpPr txBox="1">
            <a:spLocks noGrp="1"/>
          </p:cNvSpPr>
          <p:nvPr>
            <p:ph type="body" idx="1"/>
          </p:nvPr>
        </p:nvSpPr>
        <p:spPr>
          <a:xfrm>
            <a:off x="228300" y="1315250"/>
            <a:ext cx="7465800" cy="3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&lt;loc&gt;http://trycatch4u.c1.biz/index.html&lt;/loc&gt;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&lt;lastmod&gt;2020-11-17T13:05:44+00:00&lt;/lastmod&gt;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&lt;priority&gt;0.80&lt;/priority&gt;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&lt;/url&gt;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&lt;url&gt;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&lt;loc&gt;http://trycatch4u.c1.biz/AboutUs.html&lt;/loc&gt;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&lt;lastmod&gt;2020-11-17T13:05:44+00:00&lt;/lastmod&gt;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&lt;priority&gt;0.80&lt;/priority&gt;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&lt;/url&gt;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&lt;url&gt;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&lt;loc&gt;http://trycatch4u.c1.biz/Donate.html&lt;/loc&gt;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&lt;lastmod&gt;2020-11-17T13:05:44+00:00&lt;/lastmod&gt;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&lt;priority&gt;0.80&lt;/priority&gt;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&lt;/url&gt;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&lt;url&gt;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  &lt;loc&gt;http://trycatch4u.c1.biz/ContactUs.html&lt;/loc&gt;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gac1cf5b952_0_109"/>
          <p:cNvSpPr txBox="1"/>
          <p:nvPr/>
        </p:nvSpPr>
        <p:spPr>
          <a:xfrm>
            <a:off x="4955450" y="778075"/>
            <a:ext cx="7566300" cy="25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&lt;lastmod&gt;2020-11-17T13:05:44+00:00&lt;/lastmod&gt;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&lt;priority&gt;0.80&lt;/priority&gt;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&lt;/url&gt;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&lt;/urlset&gt;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1cf5b952_0_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Technology Stack</a:t>
            </a:r>
            <a:endParaRPr/>
          </a:p>
        </p:txBody>
      </p:sp>
      <p:pic>
        <p:nvPicPr>
          <p:cNvPr id="99" name="Google Shape;99;gac1cf5b952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296525"/>
            <a:ext cx="4926101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1cf5b952_0_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gac1cf5b952_0_32"/>
          <p:cNvSpPr txBox="1">
            <a:spLocks noGrp="1"/>
          </p:cNvSpPr>
          <p:nvPr>
            <p:ph type="body" idx="1"/>
          </p:nvPr>
        </p:nvSpPr>
        <p:spPr>
          <a:xfrm>
            <a:off x="880425" y="1489825"/>
            <a:ext cx="68271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attractive , user-friendly website.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a list of upcoming events.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users to Register for the various events online.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people to Donate money for social causes.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Incase, users aren’t able to fill out the form, they can request a callback.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c1cf5b952_0_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Github Repository Link</a:t>
            </a:r>
            <a:endParaRPr/>
          </a:p>
        </p:txBody>
      </p:sp>
      <p:sp>
        <p:nvSpPr>
          <p:cNvPr id="111" name="Google Shape;111;gac1cf5b952_0_37"/>
          <p:cNvSpPr txBox="1">
            <a:spLocks noGrp="1"/>
          </p:cNvSpPr>
          <p:nvPr>
            <p:ph type="body" idx="1"/>
          </p:nvPr>
        </p:nvSpPr>
        <p:spPr>
          <a:xfrm>
            <a:off x="554547" y="1827466"/>
            <a:ext cx="6827100" cy="27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https://github.com/Rashmiii1001/tryCatch_freedom4u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On-screen Show (16:9)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</vt:lpstr>
      <vt:lpstr>Roboto Slab</vt:lpstr>
      <vt:lpstr>Georgia</vt:lpstr>
      <vt:lpstr>Marina</vt:lpstr>
      <vt:lpstr>PowerPoint Presentation</vt:lpstr>
      <vt:lpstr>Abstract</vt:lpstr>
      <vt:lpstr>Proposed Architecture (Diagram/Example/Flowchart/Etc)</vt:lpstr>
      <vt:lpstr>SITEMAP</vt:lpstr>
      <vt:lpstr>SITEMAP</vt:lpstr>
      <vt:lpstr>Technology Stack</vt:lpstr>
      <vt:lpstr>Conclusion</vt:lpstr>
      <vt:lpstr>Github Repository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1</cp:revision>
  <dcterms:modified xsi:type="dcterms:W3CDTF">2020-11-19T07:09:08Z</dcterms:modified>
</cp:coreProperties>
</file>