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</p:sldMasterIdLst>
  <p:notesMasterIdLst>
    <p:notesMasterId r:id="rId22"/>
  </p:notesMasterIdLst>
  <p:handoutMasterIdLst>
    <p:handoutMasterId r:id="rId23"/>
  </p:handoutMasterIdLst>
  <p:sldIdLst>
    <p:sldId id="470" r:id="rId4"/>
    <p:sldId id="496" r:id="rId5"/>
    <p:sldId id="490" r:id="rId6"/>
    <p:sldId id="492" r:id="rId7"/>
    <p:sldId id="499" r:id="rId8"/>
    <p:sldId id="500" r:id="rId9"/>
    <p:sldId id="498" r:id="rId10"/>
    <p:sldId id="511" r:id="rId11"/>
    <p:sldId id="502" r:id="rId12"/>
    <p:sldId id="503" r:id="rId13"/>
    <p:sldId id="504" r:id="rId14"/>
    <p:sldId id="505" r:id="rId15"/>
    <p:sldId id="506" r:id="rId16"/>
    <p:sldId id="508" r:id="rId17"/>
    <p:sldId id="509" r:id="rId18"/>
    <p:sldId id="510" r:id="rId19"/>
    <p:sldId id="507" r:id="rId20"/>
    <p:sldId id="494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vanthi T" initials="m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7312" autoAdjust="0"/>
  </p:normalViewPr>
  <p:slideViewPr>
    <p:cSldViewPr showGuides="1">
      <p:cViewPr>
        <p:scale>
          <a:sx n="84" d="100"/>
          <a:sy n="84" d="100"/>
        </p:scale>
        <p:origin x="1173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0E0CE79-DAE8-4048-B6AB-19834D8709FB}" type="datetime3">
              <a:rPr lang="en-US"/>
              <a:t>5 May 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1858EF-1881-4336-AB88-9472B4E482B1}" type="slidenum">
              <a:rPr lang="en-IN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AECF55-D18E-4ED6-8014-675926654BCE}" type="datetime3">
              <a:rPr lang="en-US"/>
              <a:t>5 May 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t>5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28EAE-3334-49EC-8589-5AF6585EF05D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F6D41-0251-4D32-966B-B9C8A0F43FA9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72878-265C-491A-A1E8-5649F613F0C7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2E3BC8-CD15-4933-BB5F-8BBB0D23D3B6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08F7-264B-4EF7-BBB9-45F23AB4223A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4AD6-7144-44C1-B268-4D30EC9054F2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FF1-E9A8-483C-AB22-E756D763FD7A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4AB2-D60F-40AD-88B3-DDF5E212460C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0F8-A7A9-458D-8784-0A026429531B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6971-2CF4-424E-A038-8A9D2F89FADF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4E-9867-4E00-B87E-98795E6844AA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4BF61-F125-4CA0-AB57-B476C44EE42C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F45-82A6-41DE-8410-8C3E9494CF64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46D7-67A6-4F92-85BF-0BACFE08532D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77FB-1D9E-4A61-8EB1-1AB56F6BABC4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746-A49E-474B-8080-6C21E283E44C}" type="datetime5">
              <a:rPr lang="en-US" smtClean="0"/>
              <a:t>5-May-25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CF2-8B4F-4925-B9AD-13D7D0B6AD1C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E35F-AF45-48F5-BF6D-ECA28BBF7AF1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F812-D911-4EAB-A79B-33F5B8B223E1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E2A-1C57-4B79-B28A-D9DF6B0ED691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900-82D6-469D-BC28-D6A0BE84D586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6853-E71B-4731-A2F9-D2A5CCFBEA49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FF280-07A0-4EB4-A859-9E1CC1EED282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FFFD-C45F-4DE1-A931-53C121650021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5115-C095-4B87-8CBC-E24CFF83CB91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385-4B30-4A88-BE9C-83BF169CF0B4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8AAE-083F-4BDD-B1C2-9F2B02683D6F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544E-0D2E-4FB2-A771-AB072CE25677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C281A-152B-4113-BA77-2D78CD2F102E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73504-E9C1-47DE-B246-9EB564286FE5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10EA4-7127-4592-9BE5-6A72D2106C99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55215-30F5-4BFB-B797-98F9D6B36480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17D10-71B8-43F0-BB0A-FC7AC5CB332E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AD774-7678-404E-AB42-7626B9DB1CDA}" type="datetime5">
              <a:rPr lang="en-US" smtClean="0"/>
              <a:t>5-May-25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0138C4-E3D3-4E4C-B99E-00262CA72954}" type="datetime5">
              <a:rPr lang="en-US" smtClean="0"/>
              <a:t>5-May-25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38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5117-2169-41C1-A88D-A8E242B9C1A6}" type="datetime5">
              <a:rPr lang="en-US" smtClean="0"/>
              <a:t>5-May-25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0718-5073-4484-8376-E024337FDDDF}" type="datetime5">
              <a:rPr lang="en-US" smtClean="0"/>
              <a:t>5-May-25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akeshkgm23@gmail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1526649" y="1447800"/>
            <a:ext cx="7053654" cy="1600200"/>
          </a:xfrm>
        </p:spPr>
        <p:txBody>
          <a:bodyPr/>
          <a:lstStyle/>
          <a:p>
            <a:pPr marR="0" algn="ctr"/>
            <a:endParaRPr lang="en-US" sz="3200" b="1" dirty="0">
              <a:solidFill>
                <a:srgbClr val="B9077E"/>
              </a:solidFill>
            </a:endParaRPr>
          </a:p>
          <a:p>
            <a:pPr marR="0" algn="ctr"/>
            <a:r>
              <a:rPr lang="en-US" sz="3200" b="1" dirty="0">
                <a:solidFill>
                  <a:srgbClr val="B9077E"/>
                </a:solidFill>
              </a:rPr>
              <a:t>    </a:t>
            </a:r>
            <a:endParaRPr lang="en-US" sz="3200" dirty="0"/>
          </a:p>
        </p:txBody>
      </p:sp>
      <p:pic>
        <p:nvPicPr>
          <p:cNvPr id="7" name="Picture 6" descr="klogo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76200"/>
            <a:ext cx="1374249" cy="1066800"/>
          </a:xfrm>
          <a:prstGeom prst="rect">
            <a:avLst/>
          </a:prstGeom>
        </p:spPr>
      </p:pic>
      <p:pic>
        <p:nvPicPr>
          <p:cNvPr id="9" name="Picture 8" descr="kec2blackborder 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4495800"/>
            <a:ext cx="1479013" cy="1841384"/>
          </a:xfrm>
          <a:prstGeom prst="rect">
            <a:avLst/>
          </a:prstGeom>
        </p:spPr>
      </p:pic>
      <p:sp>
        <p:nvSpPr>
          <p:cNvPr id="8" name="Subtitle 2"/>
          <p:cNvSpPr txBox="1"/>
          <p:nvPr/>
        </p:nvSpPr>
        <p:spPr bwMode="auto">
          <a:xfrm>
            <a:off x="2179503" y="3430712"/>
            <a:ext cx="6400800" cy="29081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18288" bIns="45720" numCol="1" anchor="t" anchorCtr="0" compatLnSpc="1">
            <a:normAutofit/>
          </a:bodyPr>
          <a:lstStyle/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endParaRPr kumimoji="0" lang="en-IN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5720" lvl="0" algn="ctr">
              <a:spcBef>
                <a:spcPct val="20000"/>
              </a:spcBef>
              <a:buSzPct val="80000"/>
              <a:defRPr/>
            </a:pPr>
            <a:r>
              <a:rPr lang="en-US" sz="1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marR="45720" lvl="0" algn="ctr">
              <a:spcBef>
                <a:spcPct val="20000"/>
              </a:spcBef>
              <a:buSzPct val="80000"/>
              <a:defRPr/>
            </a:pP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Dr.M.VIMALADEVI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5720" lvl="0" algn="ctr">
              <a:spcBef>
                <a:spcPct val="20000"/>
              </a:spcBef>
              <a:buSzPct val="80000"/>
              <a:defRPr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PROFESSOR/AI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r>
              <a:rPr lang="en-US" sz="1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PADMAPRIYA R – 22ALR063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RASHMIKA K R – 22ALR076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RITHIK CHANDRASEKAR – 22ALR081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F8643EE-BB7F-80F9-2D69-0C816937AD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056945" y="1509236"/>
            <a:ext cx="799306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RAKESH GLASS &amp; PLYWOODS </a:t>
            </a:r>
            <a:b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ELEVATING INTERIORS WITH A DIGITAL PRESENCE 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CB762B-08D7-4D63-2E95-117EC9FF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62000"/>
            <a:ext cx="7602104" cy="3497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308F0F-F109-EE48-7F2F-53D257029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00400"/>
            <a:ext cx="7734721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413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D0639E-3F9C-6E77-A830-2EF6751D0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7924800" cy="4812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543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95EC3D-19B3-A808-8444-D58EF52D5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848600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96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6DDA03-AE9E-9C78-EA32-7C25E8C6D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28575"/>
            <a:ext cx="7356908" cy="5000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376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D741FF-FFA2-DA42-1F2E-1E7DB648C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07115"/>
            <a:ext cx="7543800" cy="4443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13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83A9E6-7CE7-888E-6545-E99BB9AF3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000"/>
            <a:ext cx="7543800" cy="4455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146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C0AFED-D3F9-8FE0-BA79-18106D2B9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14276"/>
            <a:ext cx="7772400" cy="4584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38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00F283-17C8-9735-2316-336758BFD8A5}"/>
              </a:ext>
            </a:extLst>
          </p:cNvPr>
          <p:cNvSpPr txBox="1"/>
          <p:nvPr/>
        </p:nvSpPr>
        <p:spPr>
          <a:xfrm>
            <a:off x="609600" y="457200"/>
            <a:ext cx="7545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406B1-802A-5298-5636-FBAE3E58EAC6}"/>
              </a:ext>
            </a:extLst>
          </p:cNvPr>
          <p:cNvSpPr txBox="1"/>
          <p:nvPr/>
        </p:nvSpPr>
        <p:spPr>
          <a:xfrm>
            <a:off x="762000" y="990600"/>
            <a:ext cx="78486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Developing an Inventory Management Application Using MERN Stack – Lubna Rasel (2024)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Focuses on building inventory systems with MERN stack.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Web-Based Online Inventory Information System– </a:t>
            </a:r>
            <a:r>
              <a:rPr kumimoji="0" lang="en-US" altLang="en-US" sz="2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Soegoto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2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Palalungan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(2020)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Discusses web-based inventory systems for business efficiency.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Inventory Management System – IJCRT.org (2022)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Explores MERN stack for scalable inventory solutions.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SMRT Inventory Management System– IJNRD (2024)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Highlights real-time data processing in inventory systems.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Improved Web-Based Inventory Management System – EUDL (2023)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challenges like overstocking in web-based systems.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15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8229600" cy="3581400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D79354-7750-CE84-8ABA-5279212A5A32}"/>
              </a:ext>
            </a:extLst>
          </p:cNvPr>
          <p:cNvSpPr txBox="1"/>
          <p:nvPr/>
        </p:nvSpPr>
        <p:spPr>
          <a:xfrm>
            <a:off x="1790700" y="1219200"/>
            <a:ext cx="6019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DETAILS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4F365-09A8-6FFD-B235-D864F19DAC4C}"/>
              </a:ext>
            </a:extLst>
          </p:cNvPr>
          <p:cNvSpPr txBox="1"/>
          <p:nvPr/>
        </p:nvSpPr>
        <p:spPr>
          <a:xfrm>
            <a:off x="685800" y="2321004"/>
            <a:ext cx="8229600" cy="3100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 NAME :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Rakesh glass and plywood</a:t>
            </a:r>
          </a:p>
          <a:p>
            <a:pPr>
              <a:lnSpc>
                <a:spcPct val="150000"/>
              </a:lnSpc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 OWNER NAME :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Rakesh</a:t>
            </a:r>
          </a:p>
          <a:p>
            <a:pPr>
              <a:lnSpc>
                <a:spcPct val="150000"/>
              </a:lnSpc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ID :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rakeshkgm23@gmail.com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: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28-c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nandhini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kovai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road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kangeyam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-638 701 </a:t>
            </a:r>
          </a:p>
          <a:p>
            <a:pPr>
              <a:lnSpc>
                <a:spcPct val="150000"/>
              </a:lnSpc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NUMBER :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9944962351,9952179391</a:t>
            </a:r>
          </a:p>
          <a:p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62200"/>
            <a:ext cx="8229600" cy="2819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plywood and glass industry faces challenges like inventory mismanagement, inaccurate stock tracking, delayed orders, and limited online presence. With diverse products such as plywood, glass panels, and laminates, real-time stock visibility and efficient customer engagement are crucial. Manual processes often lead to stock mismatches, missed sales, and operational inefficiencies, highlighting the need for a digital solution.</a:t>
            </a:r>
          </a:p>
          <a:p>
            <a:pPr marL="0" indent="0" algn="just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4621C1C-BACA-991D-E94D-9D4C213B43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33600"/>
            <a:ext cx="9144000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Online Presence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Create a professional website for better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Streamline Product Display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Organize and categorize products for easy browsing.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Customer Engagement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inquiries and contact 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Business Operations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Provide location, contact details, and working hours.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Boost Sales &amp; Visibility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brand awareness and attract customers.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A58BC3-C2B1-BB3A-7AF0-78F8C3D18A92}"/>
              </a:ext>
            </a:extLst>
          </p:cNvPr>
          <p:cNvSpPr txBox="1">
            <a:spLocks/>
          </p:cNvSpPr>
          <p:nvPr/>
        </p:nvSpPr>
        <p:spPr>
          <a:xfrm>
            <a:off x="609600" y="724466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USED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C89032-5A5E-E77D-23FF-5CD62DB83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73" y="1588672"/>
            <a:ext cx="807720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Module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Secures admin access using JWT-based login/logout.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user roles and protected routes.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credentials securely with hashed passwords.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FCCF7-DD84-DFFA-3DCE-3676B7327831}"/>
              </a:ext>
            </a:extLst>
          </p:cNvPr>
          <p:cNvSpPr txBox="1"/>
          <p:nvPr/>
        </p:nvSpPr>
        <p:spPr>
          <a:xfrm>
            <a:off x="785973" y="3096777"/>
            <a:ext cx="76962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Enquiry Management Module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enquiry details via frontend forms.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data in MongoDB for easy admin access.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tracking and response to customer queries.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0909F-A125-8CA1-B6EB-3FE40FB54907}"/>
              </a:ext>
            </a:extLst>
          </p:cNvPr>
          <p:cNvSpPr txBox="1"/>
          <p:nvPr/>
        </p:nvSpPr>
        <p:spPr>
          <a:xfrm>
            <a:off x="803097" y="4604882"/>
            <a:ext cx="76962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Catalog Module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Organizes products by categories with details and images.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customers to browse and request quotes.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add, update, or remove product listings.</a:t>
            </a:r>
          </a:p>
        </p:txBody>
      </p:sp>
    </p:spTree>
    <p:extLst>
      <p:ext uri="{BB962C8B-B14F-4D97-AF65-F5344CB8AC3E}">
        <p14:creationId xmlns:p14="http://schemas.microsoft.com/office/powerpoint/2010/main" val="169902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ED52D9-CAB2-CBEE-853C-3E587CC87BCC}"/>
              </a:ext>
            </a:extLst>
          </p:cNvPr>
          <p:cNvSpPr txBox="1"/>
          <p:nvPr/>
        </p:nvSpPr>
        <p:spPr>
          <a:xfrm>
            <a:off x="838200" y="1964576"/>
            <a:ext cx="76962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Management Module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edit homepage text, product info, and business details.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website content dynamic and updatable without code.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future scalability for more sections.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698F466-215C-9BA4-7BF2-22F81564E000}"/>
              </a:ext>
            </a:extLst>
          </p:cNvPr>
          <p:cNvSpPr txBox="1">
            <a:spLocks/>
          </p:cNvSpPr>
          <p:nvPr/>
        </p:nvSpPr>
        <p:spPr>
          <a:xfrm>
            <a:off x="571500" y="907019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USED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E818A-A23A-23FB-C826-21DF574B9241}"/>
              </a:ext>
            </a:extLst>
          </p:cNvPr>
          <p:cNvSpPr txBox="1"/>
          <p:nvPr/>
        </p:nvSpPr>
        <p:spPr>
          <a:xfrm>
            <a:off x="838200" y="3962400"/>
            <a:ext cx="7620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&amp; Location Module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address, phone, email, and business hours.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Google Map for navigation support.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WhatsApp chat integration for direct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27688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F02ADE9E-6FB6-2623-BE46-060F2E138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570847-ED88-B991-27F2-E43A4788F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415" y="1447800"/>
            <a:ext cx="6363588" cy="4982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A27DC1-9AA5-B432-0C4B-6BCC17EEE930}"/>
              </a:ext>
            </a:extLst>
          </p:cNvPr>
          <p:cNvSpPr txBox="1"/>
          <p:nvPr/>
        </p:nvSpPr>
        <p:spPr>
          <a:xfrm>
            <a:off x="1522716" y="762000"/>
            <a:ext cx="6019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0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F7E37F-B820-9ACE-A9A8-1D7E4470F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90800"/>
            <a:ext cx="7848600" cy="236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FE5AE0-B91B-2664-E9C0-19A2A866B1D9}"/>
              </a:ext>
            </a:extLst>
          </p:cNvPr>
          <p:cNvSpPr txBox="1"/>
          <p:nvPr/>
        </p:nvSpPr>
        <p:spPr>
          <a:xfrm>
            <a:off x="533400" y="1219200"/>
            <a:ext cx="8001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 SCHEMA OVERVIEW</a:t>
            </a:r>
          </a:p>
        </p:txBody>
      </p:sp>
    </p:spTree>
    <p:extLst>
      <p:ext uri="{BB962C8B-B14F-4D97-AF65-F5344CB8AC3E}">
        <p14:creationId xmlns:p14="http://schemas.microsoft.com/office/powerpoint/2010/main" val="3497673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8AFE0C-0E21-1976-05D6-CB61982F6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77724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B6370B-018A-CB69-304A-226A1022CF71}"/>
              </a:ext>
            </a:extLst>
          </p:cNvPr>
          <p:cNvSpPr txBox="1"/>
          <p:nvPr/>
        </p:nvSpPr>
        <p:spPr>
          <a:xfrm>
            <a:off x="685800" y="595162"/>
            <a:ext cx="75450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IMPLEMENTATION SCREENSHOTS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7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338</TotalTime>
  <Words>480</Words>
  <Application>Microsoft Office PowerPoint</Application>
  <PresentationFormat>On-screen Show (4:3)</PresentationFormat>
  <Paragraphs>66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RAKESH GLASS &amp; PLYWOODS  ELEVATING INTERIORS WITH A DIGITAL PRESENCE </vt:lpstr>
      <vt:lpstr>PowerPoint Presentation</vt:lpstr>
      <vt:lpstr>PROBLEM STATEMENT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Rashmika Ramkumar</cp:lastModifiedBy>
  <cp:revision>857</cp:revision>
  <dcterms:created xsi:type="dcterms:W3CDTF">2013-12-25T07:56:00Z</dcterms:created>
  <dcterms:modified xsi:type="dcterms:W3CDTF">2025-05-05T07:03:36Z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C9B6316777214EC1A0C7D1CCE00AFDA7_12</vt:lpwstr>
  </property>
  <property fmtid="{D5CDD505-2E9C-101B-9397-08002B2CF9AE}" pid="3" name="KSOProductBuildVer">
    <vt:lpwstr>1033-12.2.0.13306</vt:lpwstr>
  </property>
</Properties>
</file>