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89" r:id="rId4"/>
    <p:sldId id="285" r:id="rId5"/>
    <p:sldId id="261" r:id="rId6"/>
    <p:sldId id="287" r:id="rId7"/>
    <p:sldId id="284" r:id="rId8"/>
    <p:sldId id="263" r:id="rId9"/>
  </p:sldIdLst>
  <p:sldSz cx="9144000" cy="5143500" type="screen16x9"/>
  <p:notesSz cx="6858000" cy="9144000"/>
  <p:embeddedFontLst>
    <p:embeddedFont>
      <p:font typeface="Dosis Light" panose="020B0604020202020204" charset="0"/>
      <p:regular r:id="rId11"/>
      <p:bold r:id="rId12"/>
    </p:embeddedFont>
    <p:embeddedFont>
      <p:font typeface="Pontano San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202B42-DC49-41E9-BC6D-6E860D57C42D}">
  <a:tblStyle styleId="{3E202B42-DC49-41E9-BC6D-6E860D57C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69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31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63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3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Kishan Bandhu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Kishan Bandhu?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"/>
            <a:ext cx="87913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4320075" y="263933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Benefits: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320075" y="954833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sz="1800" dirty="0"/>
              <a:t>Farmers can have their desired land. </a:t>
            </a:r>
          </a:p>
          <a:p>
            <a:pPr lvl="0"/>
            <a:r>
              <a:rPr lang="en-IN" sz="1800" dirty="0"/>
              <a:t>Farmers can lease/buy machinery.</a:t>
            </a:r>
          </a:p>
          <a:p>
            <a:pPr lvl="0"/>
            <a:r>
              <a:rPr lang="en-IN" sz="1800" dirty="0"/>
              <a:t>Easy transaction between stake holders</a:t>
            </a:r>
            <a:r>
              <a:rPr lang="en-IN" sz="1800" dirty="0" smtClean="0"/>
              <a:t>.</a:t>
            </a:r>
          </a:p>
          <a:p>
            <a:pPr lvl="0"/>
            <a:r>
              <a:rPr lang="en-IN" sz="1800" dirty="0" smtClean="0"/>
              <a:t>Instant slot booking for </a:t>
            </a:r>
            <a:r>
              <a:rPr lang="en-IN" sz="1800" dirty="0" err="1" smtClean="0"/>
              <a:t>mandi’s</a:t>
            </a:r>
            <a:r>
              <a:rPr lang="en-IN" sz="1800" dirty="0" smtClean="0"/>
              <a:t>.</a:t>
            </a:r>
          </a:p>
          <a:p>
            <a:pPr lvl="0"/>
            <a:r>
              <a:rPr lang="en-US" sz="1800" dirty="0"/>
              <a:t>A roof for the farmers to know all the government scheme.</a:t>
            </a:r>
            <a:endParaRPr lang="en-IN" sz="1800" dirty="0" smtClean="0"/>
          </a:p>
          <a:p>
            <a:pPr lvl="0"/>
            <a:r>
              <a:rPr lang="en-IN" sz="1800" dirty="0" smtClean="0"/>
              <a:t>A clear work flow between the stakeholders</a:t>
            </a:r>
          </a:p>
          <a:p>
            <a:pPr lvl="1"/>
            <a:r>
              <a:rPr lang="en-IN" sz="1500" dirty="0" smtClean="0"/>
              <a:t>Farmer</a:t>
            </a:r>
          </a:p>
          <a:p>
            <a:pPr lvl="1"/>
            <a:r>
              <a:rPr lang="en-IN" sz="1500" dirty="0" smtClean="0"/>
              <a:t>Landlord</a:t>
            </a:r>
          </a:p>
          <a:p>
            <a:pPr lvl="1"/>
            <a:r>
              <a:rPr lang="en-IN" sz="1500" dirty="0" err="1" smtClean="0"/>
              <a:t>Mandi</a:t>
            </a:r>
            <a:endParaRPr lang="en-IN" sz="1500" dirty="0" smtClean="0"/>
          </a:p>
          <a:p>
            <a:pPr lvl="1"/>
            <a:r>
              <a:rPr lang="en-IN" sz="1500" dirty="0" smtClean="0"/>
              <a:t>Retailer</a:t>
            </a:r>
          </a:p>
          <a:p>
            <a:pPr lvl="0"/>
            <a:endParaRPr lang="en-IN" sz="1800" dirty="0"/>
          </a:p>
          <a:p>
            <a:pPr lvl="0"/>
            <a:endParaRPr sz="18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sz="2000" b="1" dirty="0"/>
              <a:t>Frontend</a:t>
            </a:r>
          </a:p>
          <a:p>
            <a:pPr lvl="1"/>
            <a:r>
              <a:rPr lang="en-US" b="1" dirty="0"/>
              <a:t>HTML 5</a:t>
            </a:r>
            <a:r>
              <a:rPr lang="en-US" dirty="0"/>
              <a:t> – To design the website</a:t>
            </a:r>
          </a:p>
          <a:p>
            <a:pPr lvl="1"/>
            <a:r>
              <a:rPr lang="en-US" b="1" dirty="0"/>
              <a:t>CSS 3</a:t>
            </a:r>
            <a:r>
              <a:rPr lang="en-US" dirty="0"/>
              <a:t> – Style the website</a:t>
            </a:r>
          </a:p>
          <a:p>
            <a:pPr lvl="1"/>
            <a:r>
              <a:rPr lang="en-US" b="1" dirty="0"/>
              <a:t>Bootstrap 4</a:t>
            </a:r>
            <a:r>
              <a:rPr lang="en-US" dirty="0"/>
              <a:t> – Making website responsive</a:t>
            </a:r>
          </a:p>
          <a:p>
            <a:pPr lvl="1"/>
            <a:r>
              <a:rPr lang="en-US" b="1" dirty="0"/>
              <a:t>JS</a:t>
            </a:r>
            <a:r>
              <a:rPr lang="en-US" dirty="0"/>
              <a:t> – Adding dynamics to website.</a:t>
            </a:r>
          </a:p>
          <a:p>
            <a:pPr lvl="1"/>
            <a:r>
              <a:rPr lang="en-US" b="1" dirty="0" err="1"/>
              <a:t>Jquery</a:t>
            </a:r>
            <a:r>
              <a:rPr lang="en-US" dirty="0"/>
              <a:t> – HTML DOM, </a:t>
            </a:r>
            <a:r>
              <a:rPr lang="en-US" dirty="0" err="1"/>
              <a:t>css</a:t>
            </a:r>
            <a:r>
              <a:rPr lang="en-US" dirty="0"/>
              <a:t> animation, event handling</a:t>
            </a:r>
          </a:p>
          <a:p>
            <a:r>
              <a:rPr lang="en-US" sz="2000" b="1" dirty="0"/>
              <a:t>Backend</a:t>
            </a:r>
          </a:p>
          <a:p>
            <a:pPr lvl="1"/>
            <a:r>
              <a:rPr lang="en-US" b="1" dirty="0"/>
              <a:t>PHP</a:t>
            </a:r>
            <a:r>
              <a:rPr lang="en-US" dirty="0"/>
              <a:t> – For all server-side scripting  </a:t>
            </a:r>
          </a:p>
        </p:txBody>
      </p:sp>
    </p:spTree>
    <p:extLst>
      <p:ext uri="{BB962C8B-B14F-4D97-AF65-F5344CB8AC3E}">
        <p14:creationId xmlns:p14="http://schemas.microsoft.com/office/powerpoint/2010/main" val="15837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822000" y="369243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stack</a:t>
            </a:r>
            <a:endParaRPr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2000" y="1222625"/>
            <a:ext cx="4864800" cy="3527275"/>
          </a:xfrm>
        </p:spPr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b="1" dirty="0" err="1"/>
              <a:t>MySql</a:t>
            </a:r>
            <a:r>
              <a:rPr lang="en-US" dirty="0"/>
              <a:t> – For relational database queries</a:t>
            </a:r>
          </a:p>
          <a:p>
            <a:r>
              <a:rPr lang="en-US" dirty="0"/>
              <a:t>Version Control</a:t>
            </a:r>
          </a:p>
          <a:p>
            <a:pPr lvl="1"/>
            <a:r>
              <a:rPr lang="en-US" b="1" dirty="0" err="1"/>
              <a:t>Git</a:t>
            </a:r>
            <a:r>
              <a:rPr lang="en-US" dirty="0"/>
              <a:t> – For </a:t>
            </a:r>
            <a:r>
              <a:rPr lang="en-IN" dirty="0"/>
              <a:t>distributed version-control system for tracking changes in source code during website development.</a:t>
            </a:r>
            <a:endParaRPr lang="en-US" dirty="0"/>
          </a:p>
          <a:p>
            <a:r>
              <a:rPr lang="en-US" dirty="0"/>
              <a:t>Hosting</a:t>
            </a:r>
          </a:p>
          <a:p>
            <a:pPr lvl="1"/>
            <a:r>
              <a:rPr lang="en-US" b="1" dirty="0"/>
              <a:t>Amazon</a:t>
            </a:r>
            <a:r>
              <a:rPr lang="en-US" dirty="0"/>
              <a:t> </a:t>
            </a:r>
            <a:r>
              <a:rPr lang="en-US" b="1" dirty="0"/>
              <a:t>Web</a:t>
            </a:r>
            <a:r>
              <a:rPr lang="en-US" dirty="0"/>
              <a:t> </a:t>
            </a:r>
            <a:r>
              <a:rPr lang="en-US" b="1" dirty="0"/>
              <a:t>Service(EC2</a:t>
            </a:r>
            <a:r>
              <a:rPr lang="en-US" dirty="0"/>
              <a:t> </a:t>
            </a:r>
            <a:r>
              <a:rPr lang="en-US" b="1" dirty="0"/>
              <a:t>instance)</a:t>
            </a:r>
            <a:r>
              <a:rPr lang="en-US" dirty="0"/>
              <a:t> – For deploying a virtual machine along with server for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160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Dosis Light</vt:lpstr>
      <vt:lpstr>Pontano Sans</vt:lpstr>
      <vt:lpstr>Arial</vt:lpstr>
      <vt:lpstr>Solanio template</vt:lpstr>
      <vt:lpstr>Kishan Bandhu</vt:lpstr>
      <vt:lpstr>1. What is Kishan Bandhu?</vt:lpstr>
      <vt:lpstr>PowerPoint Presentation</vt:lpstr>
      <vt:lpstr>2. Benefits</vt:lpstr>
      <vt:lpstr>Benefits:</vt:lpstr>
      <vt:lpstr>3. Technology Stack</vt:lpstr>
      <vt:lpstr>Technology stack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Kishan Bandhu</dc:title>
  <cp:lastModifiedBy>Anubhav Gupta</cp:lastModifiedBy>
  <cp:revision>16</cp:revision>
  <dcterms:modified xsi:type="dcterms:W3CDTF">2019-02-17T01:40:27Z</dcterms:modified>
</cp:coreProperties>
</file>