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89" r:id="rId5"/>
    <p:sldId id="285" r:id="rId6"/>
    <p:sldId id="261" r:id="rId7"/>
    <p:sldId id="262" r:id="rId8"/>
    <p:sldId id="288" r:id="rId9"/>
    <p:sldId id="287" r:id="rId10"/>
    <p:sldId id="284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Pontano Sans" panose="020B0604020202020204" charset="0"/>
      <p:regular r:id="rId29"/>
    </p:embeddedFont>
    <p:embeddedFont>
      <p:font typeface="Dosis" panose="020B0604020202020204" charset="0"/>
      <p:regular r:id="rId30"/>
      <p:bold r:id="rId31"/>
    </p:embeddedFont>
    <p:embeddedFont>
      <p:font typeface="Dosis Light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02B42-DC49-41E9-BC6D-6E860D57C42D}">
  <a:tblStyle styleId="{3E202B42-DC49-41E9-BC6D-6E860D57C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3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9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3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3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1001fonts.com/pontano-sans-font.html" TargetMode="External"/><Relationship Id="rId4" Type="http://schemas.openxmlformats.org/officeDocument/2006/relationships/hyperlink" Target="https://www.fontsquirrel.com/fonts/dosi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Kishan Bandhu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sz="2000" b="1" dirty="0" smtClean="0"/>
              <a:t>Frontend</a:t>
            </a:r>
          </a:p>
          <a:p>
            <a:pPr lvl="1"/>
            <a:r>
              <a:rPr lang="en-US" b="1" dirty="0" smtClean="0"/>
              <a:t>HTML 5</a:t>
            </a:r>
            <a:r>
              <a:rPr lang="en-US" dirty="0" smtClean="0"/>
              <a:t> – To design the website</a:t>
            </a:r>
          </a:p>
          <a:p>
            <a:pPr lvl="1"/>
            <a:r>
              <a:rPr lang="en-US" b="1" dirty="0" smtClean="0"/>
              <a:t>CSS 3</a:t>
            </a:r>
            <a:r>
              <a:rPr lang="en-US" dirty="0" smtClean="0"/>
              <a:t> – Style the website</a:t>
            </a:r>
          </a:p>
          <a:p>
            <a:pPr lvl="1"/>
            <a:r>
              <a:rPr lang="en-US" b="1" dirty="0" smtClean="0"/>
              <a:t>Bootstrap 4</a:t>
            </a:r>
            <a:r>
              <a:rPr lang="en-US" dirty="0" smtClean="0"/>
              <a:t> – Making website responsive</a:t>
            </a:r>
          </a:p>
          <a:p>
            <a:pPr lvl="1"/>
            <a:r>
              <a:rPr lang="en-US" b="1" dirty="0" smtClean="0"/>
              <a:t>JS</a:t>
            </a:r>
            <a:r>
              <a:rPr lang="en-US" dirty="0" smtClean="0"/>
              <a:t> – Adding dynamics to website.</a:t>
            </a:r>
          </a:p>
          <a:p>
            <a:pPr lvl="1"/>
            <a:r>
              <a:rPr lang="en-US" b="1" dirty="0" err="1" smtClean="0"/>
              <a:t>Jquery</a:t>
            </a:r>
            <a:r>
              <a:rPr lang="en-US" dirty="0" smtClean="0"/>
              <a:t> – HTML DOM, </a:t>
            </a:r>
            <a:r>
              <a:rPr lang="en-US" dirty="0" err="1" smtClean="0"/>
              <a:t>css</a:t>
            </a:r>
            <a:r>
              <a:rPr lang="en-US" dirty="0" smtClean="0"/>
              <a:t> animation, event handling</a:t>
            </a:r>
          </a:p>
          <a:p>
            <a:r>
              <a:rPr lang="en-US" sz="2000" b="1" dirty="0" smtClean="0"/>
              <a:t>Backend</a:t>
            </a:r>
          </a:p>
          <a:p>
            <a:pPr lvl="1"/>
            <a:r>
              <a:rPr lang="en-US" b="1" dirty="0" smtClean="0"/>
              <a:t>PHP</a:t>
            </a:r>
            <a:r>
              <a:rPr lang="en-US" dirty="0" smtClean="0"/>
              <a:t> – For all server-side </a:t>
            </a:r>
            <a:r>
              <a:rPr lang="en-US" dirty="0"/>
              <a:t>scripting 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7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b="1" dirty="0" err="1" smtClean="0"/>
              <a:t>MySql</a:t>
            </a:r>
            <a:r>
              <a:rPr lang="en-US" dirty="0" smtClean="0"/>
              <a:t> – For </a:t>
            </a:r>
            <a:r>
              <a:rPr lang="en-US" dirty="0"/>
              <a:t>relational </a:t>
            </a:r>
            <a:r>
              <a:rPr lang="en-US" dirty="0" smtClean="0"/>
              <a:t>database queries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b="1" dirty="0" err="1" smtClean="0"/>
              <a:t>Git</a:t>
            </a:r>
            <a:r>
              <a:rPr lang="en-US" dirty="0" smtClean="0"/>
              <a:t> – For </a:t>
            </a:r>
            <a:r>
              <a:rPr lang="en-IN" dirty="0" smtClean="0"/>
              <a:t>distributed </a:t>
            </a:r>
            <a:r>
              <a:rPr lang="en-IN" dirty="0"/>
              <a:t>version-control system for tracking changes in source code during </a:t>
            </a:r>
            <a:r>
              <a:rPr lang="en-IN" dirty="0" smtClean="0"/>
              <a:t>website </a:t>
            </a:r>
            <a:r>
              <a:rPr lang="en-IN" dirty="0"/>
              <a:t>development.</a:t>
            </a:r>
            <a:endParaRPr lang="en-US" dirty="0" smtClean="0"/>
          </a:p>
          <a:p>
            <a:r>
              <a:rPr lang="en-US" dirty="0" smtClean="0"/>
              <a:t>Hosting</a:t>
            </a:r>
          </a:p>
          <a:p>
            <a:pPr lvl="1"/>
            <a:r>
              <a:rPr lang="en-US" b="1" dirty="0" smtClean="0"/>
              <a:t>Amazon</a:t>
            </a:r>
            <a:r>
              <a:rPr lang="en-US" dirty="0" smtClean="0"/>
              <a:t> </a:t>
            </a:r>
            <a:r>
              <a:rPr lang="en-US" b="1" dirty="0" smtClean="0"/>
              <a:t>Web</a:t>
            </a:r>
            <a:r>
              <a:rPr lang="en-US" dirty="0" smtClean="0"/>
              <a:t> </a:t>
            </a:r>
            <a:r>
              <a:rPr lang="en-US" b="1" dirty="0" smtClean="0"/>
              <a:t>Service(EC2</a:t>
            </a:r>
            <a:r>
              <a:rPr lang="en-US" dirty="0" smtClean="0"/>
              <a:t> </a:t>
            </a:r>
            <a:r>
              <a:rPr lang="en-US" b="1" dirty="0" smtClean="0"/>
              <a:t>instance)</a:t>
            </a:r>
            <a:r>
              <a:rPr lang="en-US" dirty="0" smtClean="0"/>
              <a:t> – For deploying a virtual machine along with server for hosting.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 idx="4294967295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r>
              <a:rPr lang="en" sz="2400">
                <a:solidFill>
                  <a:srgbClr val="FFFFFF"/>
                </a:solidFill>
              </a:rPr>
              <a:t> 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 rot="-3280321">
            <a:off x="5455458" y="2692160"/>
            <a:ext cx="1114904" cy="1112741"/>
          </a:xfrm>
          <a:prstGeom prst="ellipse">
            <a:avLst/>
          </a:pr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5690570" y="2366538"/>
            <a:ext cx="2492498" cy="2778857"/>
            <a:chOff x="4184863" y="1520198"/>
            <a:chExt cx="2958454" cy="3298347"/>
          </a:xfrm>
        </p:grpSpPr>
        <p:sp>
          <p:nvSpPr>
            <p:cNvPr id="202" name="Google Shape;202;p2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9BCF6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4572462" y="1025674"/>
            <a:ext cx="2774838" cy="2715306"/>
            <a:chOff x="2857731" y="-71332"/>
            <a:chExt cx="3293577" cy="3222916"/>
          </a:xfrm>
        </p:grpSpPr>
        <p:sp>
          <p:nvSpPr>
            <p:cNvPr id="206" name="Google Shape;206;p2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8F56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3816028" y="2505106"/>
            <a:ext cx="2885085" cy="2630520"/>
            <a:chOff x="1959887" y="1684671"/>
            <a:chExt cx="3424433" cy="3122279"/>
          </a:xfrm>
        </p:grpSpPr>
        <p:sp>
          <p:nvSpPr>
            <p:cNvPr id="210" name="Google Shape;210;p2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51B14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4320100" y="1888181"/>
          <a:ext cx="4190500" cy="2474750"/>
        </p:xfrm>
        <a:graphic>
          <a:graphicData uri="http://schemas.openxmlformats.org/drawingml/2006/table">
            <a:tbl>
              <a:tblPr>
                <a:noFill/>
                <a:tableStyleId>{3E202B42-DC49-41E9-BC6D-6E860D57C42D}</a:tableStyleId>
              </a:tblPr>
              <a:tblGrid>
                <a:gridCol w="104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89,526,124$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3899650" y="1100549"/>
            <a:ext cx="4558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100%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3899650" y="4040200"/>
            <a:ext cx="4558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4294967295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185,244 users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4294967295"/>
          </p:nvPr>
        </p:nvSpPr>
        <p:spPr>
          <a:xfrm>
            <a:off x="3899650" y="2573354"/>
            <a:ext cx="4558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17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Google Shape;259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Google Shape;260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B8F567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1" name="Google Shape;261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Google Shape;262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Google Shape;263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51B14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4" name="Google Shape;264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Google Shape;265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9BCF6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7" name="Google Shape;267;p30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Google Shape;268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9BC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Google Shape;272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Google Shape;275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Google Shape;278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2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3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We are Team </a:t>
            </a:r>
            <a:r>
              <a:rPr lang="en-US" dirty="0" err="1" smtClean="0">
                <a:solidFill>
                  <a:srgbClr val="FFFFFF"/>
                </a:solidFill>
              </a:rPr>
              <a:t>ZeroBug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24" name="Google Shape;12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You can insert graphs from </a:t>
            </a:r>
            <a:r>
              <a:rPr lang="en" u="sng">
                <a:solidFill>
                  <a:srgbClr val="484F56"/>
                </a:solidFill>
                <a:hlinkClick r:id="rId4"/>
              </a:rPr>
              <a:t>Google Sheets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01" name="Google Shape;301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91" y="0"/>
            <a:ext cx="5427235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694003" y="489841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330;p36"/>
          <p:cNvSpPr/>
          <p:nvPr/>
        </p:nvSpPr>
        <p:spPr>
          <a:xfrm>
            <a:off x="4712625" y="1171314"/>
            <a:ext cx="4276485" cy="332901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4294967295"/>
          </p:nvPr>
        </p:nvSpPr>
        <p:spPr>
          <a:xfrm>
            <a:off x="6117848" y="489750"/>
            <a:ext cx="21363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ANY QUESTIONS?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You can find </a:t>
            </a:r>
            <a:r>
              <a:rPr lang="en" dirty="0" smtClean="0">
                <a:solidFill>
                  <a:srgbClr val="FFFFFF"/>
                </a:solidFill>
              </a:rPr>
              <a:t>us at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 sz="2200" dirty="0" smtClean="0">
                <a:solidFill>
                  <a:schemeClr val="bg2">
                    <a:lumMod val="75000"/>
                  </a:schemeClr>
                </a:solidFill>
              </a:rPr>
              <a:t>http://13.233140.202/KishanBandhu</a:t>
            </a:r>
            <a:endParaRPr sz="22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4320075" y="4360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4320075" y="12369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Titles: Dosis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Body copy: Pontano Sans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4"/>
              </a:rPr>
              <a:t>https://www.fontsquirrel.com/fonts/dosis</a:t>
            </a:r>
            <a:endParaRPr sz="1400">
              <a:solidFill>
                <a:srgbClr val="51B14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5"/>
              </a:rPr>
              <a:t>http://www.1001fonts.com/pontano-sans-font.html</a:t>
            </a:r>
            <a:endParaRPr sz="1400">
              <a:solidFill>
                <a:srgbClr val="51B14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Lime green </a:t>
            </a:r>
            <a:r>
              <a:rPr lang="en" sz="1400" b="1">
                <a:solidFill>
                  <a:srgbClr val="B8F567"/>
                </a:solidFill>
              </a:rPr>
              <a:t>#b8f567</a:t>
            </a:r>
            <a:r>
              <a:rPr lang="en" sz="1400">
                <a:solidFill>
                  <a:srgbClr val="484F56"/>
                </a:solidFill>
              </a:rPr>
              <a:t/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Leaf green </a:t>
            </a:r>
            <a:r>
              <a:rPr lang="en" sz="1400" b="1">
                <a:solidFill>
                  <a:srgbClr val="9BCF63"/>
                </a:solidFill>
              </a:rPr>
              <a:t>#9bcf63</a:t>
            </a:r>
            <a:r>
              <a:rPr lang="en" sz="1400">
                <a:solidFill>
                  <a:srgbClr val="484F56"/>
                </a:solidFill>
              </a:rPr>
              <a:t/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Moss green </a:t>
            </a:r>
            <a:r>
              <a:rPr lang="en" sz="1400" b="1">
                <a:solidFill>
                  <a:srgbClr val="51B148"/>
                </a:solidFill>
              </a:rPr>
              <a:t>#51b148</a:t>
            </a:r>
            <a:endParaRPr sz="1400">
              <a:solidFill>
                <a:srgbClr val="51B148"/>
              </a:solidFill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64" name="Google Shape;36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71" name="Google Shape;37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74" name="Google Shape;37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79" name="Google Shape;37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83" name="Google Shape;38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89" name="Google Shape;38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10" name="Google Shape;41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13" name="Google Shape;41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17" name="Google Shape;41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21" name="Google Shape;42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30" name="Google Shape;43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33" name="Google Shape;43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36" name="Google Shape;43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39" name="Google Shape;43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2" name="Google Shape;44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7" name="Google Shape;44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50" name="Google Shape;45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5" name="Google Shape;45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8" name="Google Shape;45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64" name="Google Shape;46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7" name="Google Shape;46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73" name="Google Shape;47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79" name="Google Shape;47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87" name="Google Shape;48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90" name="Google Shape;49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93" name="Google Shape;49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97" name="Google Shape;49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00" name="Google Shape;50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06" name="Google Shape;50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11" name="Google Shape;51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14" name="Google Shape;51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18" name="Google Shape;51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21" name="Google Shape;52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27" name="Google Shape;52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30" name="Google Shape;53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35" name="Google Shape;53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39" name="Google Shape;53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42" name="Google Shape;54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46" name="Google Shape;54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52" name="Google Shape;55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55" name="Google Shape;55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62" name="Google Shape;56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65" name="Google Shape;56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71" name="Google Shape;57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75" name="Google Shape;57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82" name="Google Shape;58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87" name="Google Shape;58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92" name="Google Shape;59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98" name="Google Shape;59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02" name="Google Shape;60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06" name="Google Shape;60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12" name="Google Shape;61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18" name="Google Shape;61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21" name="Google Shape;62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29" name="Google Shape;62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35" name="Google Shape;63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39" name="Google Shape;63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43" name="Google Shape;64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2400" dirty="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51B148"/>
                </a:solidFill>
              </a:rPr>
              <a:t>😉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655" name="Google Shape;655;p4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Kishan Bandhu?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9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Benefits: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dirty="0" smtClean="0"/>
              <a:t>Farmers can have their desired land. </a:t>
            </a:r>
          </a:p>
          <a:p>
            <a:pPr lvl="0"/>
            <a:r>
              <a:rPr lang="en-IN" dirty="0" smtClean="0"/>
              <a:t>Farmers can lease/buy machinery.</a:t>
            </a:r>
          </a:p>
          <a:p>
            <a:pPr lvl="0"/>
            <a:r>
              <a:rPr lang="en-IN" dirty="0" smtClean="0"/>
              <a:t>Easy transaction between stake holders.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Usability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Stack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725</Words>
  <Application>Microsoft Office PowerPoint</Application>
  <PresentationFormat>On-screen Show (16:9)</PresentationFormat>
  <Paragraphs>148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Pontano Sans</vt:lpstr>
      <vt:lpstr>Dosis</vt:lpstr>
      <vt:lpstr>Dosis Light</vt:lpstr>
      <vt:lpstr>Arial</vt:lpstr>
      <vt:lpstr>Solanio template</vt:lpstr>
      <vt:lpstr>Kishan Bandhu</vt:lpstr>
      <vt:lpstr>Hello!</vt:lpstr>
      <vt:lpstr>1. What is Kishan Bandhu?</vt:lpstr>
      <vt:lpstr>In two or three columns</vt:lpstr>
      <vt:lpstr>2. Benefits</vt:lpstr>
      <vt:lpstr>Benefits:</vt:lpstr>
      <vt:lpstr>BIG CONCEPT</vt:lpstr>
      <vt:lpstr>3. Usability</vt:lpstr>
      <vt:lpstr>4. Technology Stack</vt:lpstr>
      <vt:lpstr>Technology stack</vt:lpstr>
      <vt:lpstr>Technology stack</vt:lpstr>
      <vt:lpstr>A picture is worth a thousand words</vt:lpstr>
      <vt:lpstr>Want big impact? Use big image.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Thanks!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Kishan Bandhu</dc:title>
  <cp:lastModifiedBy>Anubhav Gupta</cp:lastModifiedBy>
  <cp:revision>9</cp:revision>
  <dcterms:modified xsi:type="dcterms:W3CDTF">2019-02-17T01:11:45Z</dcterms:modified>
</cp:coreProperties>
</file>