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60" r:id="rId4"/>
    <p:sldId id="257" r:id="rId5"/>
    <p:sldId id="261" r:id="rId6"/>
    <p:sldId id="265" r:id="rId7"/>
    <p:sldId id="266" r:id="rId8"/>
    <p:sldId id="264" r:id="rId9"/>
    <p:sldId id="277" r:id="rId10"/>
    <p:sldId id="267" r:id="rId11"/>
    <p:sldId id="268" r:id="rId12"/>
    <p:sldId id="269" r:id="rId13"/>
    <p:sldId id="273" r:id="rId14"/>
    <p:sldId id="270" r:id="rId15"/>
    <p:sldId id="271" r:id="rId16"/>
    <p:sldId id="274" r:id="rId17"/>
    <p:sldId id="275" r:id="rId18"/>
    <p:sldId id="276" r:id="rId19"/>
    <p:sldId id="278"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660"/>
  </p:normalViewPr>
  <p:slideViewPr>
    <p:cSldViewPr snapToGrid="0">
      <p:cViewPr varScale="1">
        <p:scale>
          <a:sx n="85" d="100"/>
          <a:sy n="85" d="100"/>
        </p:scale>
        <p:origin x="5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43102E-3391-42CE-91B0-15317D64C38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7D684B-8AE2-4990-9EAA-25AA1D63DCD9}" type="slidenum">
              <a:rPr lang="en-IN" smtClean="0"/>
              <a:t>‹#›</a:t>
            </a:fld>
            <a:endParaRPr lang="en-IN"/>
          </a:p>
        </p:txBody>
      </p:sp>
    </p:spTree>
    <p:extLst>
      <p:ext uri="{BB962C8B-B14F-4D97-AF65-F5344CB8AC3E}">
        <p14:creationId xmlns:p14="http://schemas.microsoft.com/office/powerpoint/2010/main" val="362292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3102E-3391-42CE-91B0-15317D64C38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7D684B-8AE2-4990-9EAA-25AA1D63DCD9}" type="slidenum">
              <a:rPr lang="en-IN" smtClean="0"/>
              <a:t>‹#›</a:t>
            </a:fld>
            <a:endParaRPr lang="en-IN"/>
          </a:p>
        </p:txBody>
      </p:sp>
    </p:spTree>
    <p:extLst>
      <p:ext uri="{BB962C8B-B14F-4D97-AF65-F5344CB8AC3E}">
        <p14:creationId xmlns:p14="http://schemas.microsoft.com/office/powerpoint/2010/main" val="226937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3102E-3391-42CE-91B0-15317D64C38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7D684B-8AE2-4990-9EAA-25AA1D63DCD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0114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43102E-3391-42CE-91B0-15317D64C38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7D684B-8AE2-4990-9EAA-25AA1D63DCD9}" type="slidenum">
              <a:rPr lang="en-IN" smtClean="0"/>
              <a:t>‹#›</a:t>
            </a:fld>
            <a:endParaRPr lang="en-IN"/>
          </a:p>
        </p:txBody>
      </p:sp>
    </p:spTree>
    <p:extLst>
      <p:ext uri="{BB962C8B-B14F-4D97-AF65-F5344CB8AC3E}">
        <p14:creationId xmlns:p14="http://schemas.microsoft.com/office/powerpoint/2010/main" val="2942376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43102E-3391-42CE-91B0-15317D64C38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7D684B-8AE2-4990-9EAA-25AA1D63DCD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4355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43102E-3391-42CE-91B0-15317D64C38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7D684B-8AE2-4990-9EAA-25AA1D63DCD9}" type="slidenum">
              <a:rPr lang="en-IN" smtClean="0"/>
              <a:t>‹#›</a:t>
            </a:fld>
            <a:endParaRPr lang="en-IN"/>
          </a:p>
        </p:txBody>
      </p:sp>
    </p:spTree>
    <p:extLst>
      <p:ext uri="{BB962C8B-B14F-4D97-AF65-F5344CB8AC3E}">
        <p14:creationId xmlns:p14="http://schemas.microsoft.com/office/powerpoint/2010/main" val="3625847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3102E-3391-42CE-91B0-15317D64C38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7D684B-8AE2-4990-9EAA-25AA1D63DCD9}" type="slidenum">
              <a:rPr lang="en-IN" smtClean="0"/>
              <a:t>‹#›</a:t>
            </a:fld>
            <a:endParaRPr lang="en-IN"/>
          </a:p>
        </p:txBody>
      </p:sp>
    </p:spTree>
    <p:extLst>
      <p:ext uri="{BB962C8B-B14F-4D97-AF65-F5344CB8AC3E}">
        <p14:creationId xmlns:p14="http://schemas.microsoft.com/office/powerpoint/2010/main" val="1496758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3102E-3391-42CE-91B0-15317D64C38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7D684B-8AE2-4990-9EAA-25AA1D63DCD9}" type="slidenum">
              <a:rPr lang="en-IN" smtClean="0"/>
              <a:t>‹#›</a:t>
            </a:fld>
            <a:endParaRPr lang="en-IN"/>
          </a:p>
        </p:txBody>
      </p:sp>
    </p:spTree>
    <p:extLst>
      <p:ext uri="{BB962C8B-B14F-4D97-AF65-F5344CB8AC3E}">
        <p14:creationId xmlns:p14="http://schemas.microsoft.com/office/powerpoint/2010/main" val="303376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3102E-3391-42CE-91B0-15317D64C38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7D684B-8AE2-4990-9EAA-25AA1D63DCD9}" type="slidenum">
              <a:rPr lang="en-IN" smtClean="0"/>
              <a:t>‹#›</a:t>
            </a:fld>
            <a:endParaRPr lang="en-IN"/>
          </a:p>
        </p:txBody>
      </p:sp>
    </p:spTree>
    <p:extLst>
      <p:ext uri="{BB962C8B-B14F-4D97-AF65-F5344CB8AC3E}">
        <p14:creationId xmlns:p14="http://schemas.microsoft.com/office/powerpoint/2010/main" val="311134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3102E-3391-42CE-91B0-15317D64C38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7D684B-8AE2-4990-9EAA-25AA1D63DCD9}" type="slidenum">
              <a:rPr lang="en-IN" smtClean="0"/>
              <a:t>‹#›</a:t>
            </a:fld>
            <a:endParaRPr lang="en-IN"/>
          </a:p>
        </p:txBody>
      </p:sp>
    </p:spTree>
    <p:extLst>
      <p:ext uri="{BB962C8B-B14F-4D97-AF65-F5344CB8AC3E}">
        <p14:creationId xmlns:p14="http://schemas.microsoft.com/office/powerpoint/2010/main" val="3549188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43102E-3391-42CE-91B0-15317D64C38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7D684B-8AE2-4990-9EAA-25AA1D63DCD9}" type="slidenum">
              <a:rPr lang="en-IN" smtClean="0"/>
              <a:t>‹#›</a:t>
            </a:fld>
            <a:endParaRPr lang="en-IN"/>
          </a:p>
        </p:txBody>
      </p:sp>
    </p:spTree>
    <p:extLst>
      <p:ext uri="{BB962C8B-B14F-4D97-AF65-F5344CB8AC3E}">
        <p14:creationId xmlns:p14="http://schemas.microsoft.com/office/powerpoint/2010/main" val="296844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43102E-3391-42CE-91B0-15317D64C38C}" type="datetimeFigureOut">
              <a:rPr lang="en-IN" smtClean="0"/>
              <a:t>25-11-2021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7D684B-8AE2-4990-9EAA-25AA1D63DCD9}" type="slidenum">
              <a:rPr lang="en-IN" smtClean="0"/>
              <a:t>‹#›</a:t>
            </a:fld>
            <a:endParaRPr lang="en-IN"/>
          </a:p>
        </p:txBody>
      </p:sp>
    </p:spTree>
    <p:extLst>
      <p:ext uri="{BB962C8B-B14F-4D97-AF65-F5344CB8AC3E}">
        <p14:creationId xmlns:p14="http://schemas.microsoft.com/office/powerpoint/2010/main" val="172010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43102E-3391-42CE-91B0-15317D64C38C}" type="datetimeFigureOut">
              <a:rPr lang="en-IN" smtClean="0"/>
              <a:t>25-11-2021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7D684B-8AE2-4990-9EAA-25AA1D63DCD9}" type="slidenum">
              <a:rPr lang="en-IN" smtClean="0"/>
              <a:t>‹#›</a:t>
            </a:fld>
            <a:endParaRPr lang="en-IN"/>
          </a:p>
        </p:txBody>
      </p:sp>
    </p:spTree>
    <p:extLst>
      <p:ext uri="{BB962C8B-B14F-4D97-AF65-F5344CB8AC3E}">
        <p14:creationId xmlns:p14="http://schemas.microsoft.com/office/powerpoint/2010/main" val="44055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3102E-3391-42CE-91B0-15317D64C38C}" type="datetimeFigureOut">
              <a:rPr lang="en-IN" smtClean="0"/>
              <a:t>25-11-2021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7D684B-8AE2-4990-9EAA-25AA1D63DCD9}" type="slidenum">
              <a:rPr lang="en-IN" smtClean="0"/>
              <a:t>‹#›</a:t>
            </a:fld>
            <a:endParaRPr lang="en-IN"/>
          </a:p>
        </p:txBody>
      </p:sp>
    </p:spTree>
    <p:extLst>
      <p:ext uri="{BB962C8B-B14F-4D97-AF65-F5344CB8AC3E}">
        <p14:creationId xmlns:p14="http://schemas.microsoft.com/office/powerpoint/2010/main" val="241508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3102E-3391-42CE-91B0-15317D64C38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7D684B-8AE2-4990-9EAA-25AA1D63DCD9}" type="slidenum">
              <a:rPr lang="en-IN" smtClean="0"/>
              <a:t>‹#›</a:t>
            </a:fld>
            <a:endParaRPr lang="en-IN"/>
          </a:p>
        </p:txBody>
      </p:sp>
    </p:spTree>
    <p:extLst>
      <p:ext uri="{BB962C8B-B14F-4D97-AF65-F5344CB8AC3E}">
        <p14:creationId xmlns:p14="http://schemas.microsoft.com/office/powerpoint/2010/main" val="37662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3102E-3391-42CE-91B0-15317D64C38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7D684B-8AE2-4990-9EAA-25AA1D63DCD9}" type="slidenum">
              <a:rPr lang="en-IN" smtClean="0"/>
              <a:t>‹#›</a:t>
            </a:fld>
            <a:endParaRPr lang="en-IN"/>
          </a:p>
        </p:txBody>
      </p:sp>
    </p:spTree>
    <p:extLst>
      <p:ext uri="{BB962C8B-B14F-4D97-AF65-F5344CB8AC3E}">
        <p14:creationId xmlns:p14="http://schemas.microsoft.com/office/powerpoint/2010/main" val="327925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43102E-3391-42CE-91B0-15317D64C38C}" type="datetimeFigureOut">
              <a:rPr lang="en-IN" smtClean="0"/>
              <a:t>25-11-2021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7D684B-8AE2-4990-9EAA-25AA1D63DCD9}" type="slidenum">
              <a:rPr lang="en-IN" smtClean="0"/>
              <a:t>‹#›</a:t>
            </a:fld>
            <a:endParaRPr lang="en-IN"/>
          </a:p>
        </p:txBody>
      </p:sp>
    </p:spTree>
    <p:extLst>
      <p:ext uri="{BB962C8B-B14F-4D97-AF65-F5344CB8AC3E}">
        <p14:creationId xmlns:p14="http://schemas.microsoft.com/office/powerpoint/2010/main" val="65386664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sudalairajkumar/covid19-in-india?select=covid_19_india.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CDD05-FB3E-4367-A7D1-2C238AF3F9FD}"/>
              </a:ext>
            </a:extLst>
          </p:cNvPr>
          <p:cNvSpPr>
            <a:spLocks noGrp="1"/>
          </p:cNvSpPr>
          <p:nvPr>
            <p:ph type="title"/>
          </p:nvPr>
        </p:nvSpPr>
        <p:spPr>
          <a:xfrm>
            <a:off x="2592925" y="624110"/>
            <a:ext cx="8911687" cy="2385420"/>
          </a:xfrm>
        </p:spPr>
        <p:txBody>
          <a:bodyPr>
            <a:normAutofit/>
          </a:bodyPr>
          <a:lstStyle/>
          <a:p>
            <a:r>
              <a:rPr lang="en-GB" sz="5400" b="1" dirty="0">
                <a:latin typeface="Algerian" panose="04020705040A02060702" pitchFamily="82" charset="0"/>
              </a:rPr>
              <a:t>Covid-19 in India</a:t>
            </a:r>
            <a:r>
              <a:rPr lang="en-GB" sz="3200" dirty="0">
                <a:latin typeface="Algerian" panose="04020705040A02060702" pitchFamily="82" charset="0"/>
              </a:rPr>
              <a:t> </a:t>
            </a:r>
            <a:br>
              <a:rPr lang="en-GB" sz="3200" dirty="0">
                <a:latin typeface="Algerian" panose="04020705040A02060702" pitchFamily="82" charset="0"/>
              </a:rPr>
            </a:br>
            <a:r>
              <a:rPr lang="en-GB" sz="3200" b="1" dirty="0">
                <a:solidFill>
                  <a:schemeClr val="accent1">
                    <a:lumMod val="50000"/>
                  </a:schemeClr>
                </a:solidFill>
                <a:latin typeface="Algerian" panose="04020705040A02060702" pitchFamily="82" charset="0"/>
              </a:rPr>
              <a:t>Data Analysis &amp; Visualisation using PYTHON</a:t>
            </a:r>
            <a:endParaRPr lang="en-IN" sz="3200" b="1" dirty="0">
              <a:solidFill>
                <a:schemeClr val="accent1">
                  <a:lumMod val="50000"/>
                </a:schemeClr>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C407A10F-AA8E-4A3F-8B02-CBADA259126A}"/>
              </a:ext>
            </a:extLst>
          </p:cNvPr>
          <p:cNvSpPr>
            <a:spLocks noGrp="1"/>
          </p:cNvSpPr>
          <p:nvPr>
            <p:ph idx="1"/>
          </p:nvPr>
        </p:nvSpPr>
        <p:spPr>
          <a:xfrm>
            <a:off x="1828800" y="3160450"/>
            <a:ext cx="9675812" cy="2750772"/>
          </a:xfrm>
        </p:spPr>
        <p:txBody>
          <a:bodyPr/>
          <a:lstStyle/>
          <a:p>
            <a:pPr marL="0" indent="0">
              <a:buNone/>
            </a:pPr>
            <a:r>
              <a:rPr lang="en-IN" sz="4000" b="1" dirty="0">
                <a:solidFill>
                  <a:schemeClr val="tx1">
                    <a:lumMod val="95000"/>
                    <a:lumOff val="5000"/>
                  </a:schemeClr>
                </a:solidFill>
                <a:latin typeface="Algerian" panose="04020705040A02060702" pitchFamily="82" charset="0"/>
              </a:rPr>
              <a:t>Rashmiranjan Rout (180301160033)</a:t>
            </a:r>
            <a:endParaRPr lang="en-IN" sz="3200" b="1" dirty="0">
              <a:solidFill>
                <a:schemeClr val="tx1">
                  <a:lumMod val="95000"/>
                  <a:lumOff val="5000"/>
                </a:schemeClr>
              </a:solidFill>
              <a:latin typeface="Algerian" panose="04020705040A02060702" pitchFamily="82" charset="0"/>
            </a:endParaRPr>
          </a:p>
          <a:p>
            <a:pPr marL="0" indent="0">
              <a:buNone/>
            </a:pPr>
            <a:r>
              <a:rPr lang="en-IN" b="1" dirty="0">
                <a:solidFill>
                  <a:schemeClr val="tx1">
                    <a:lumMod val="95000"/>
                    <a:lumOff val="5000"/>
                  </a:schemeClr>
                </a:solidFill>
              </a:rPr>
              <a:t>     </a:t>
            </a:r>
          </a:p>
        </p:txBody>
      </p:sp>
    </p:spTree>
    <p:extLst>
      <p:ext uri="{BB962C8B-B14F-4D97-AF65-F5344CB8AC3E}">
        <p14:creationId xmlns:p14="http://schemas.microsoft.com/office/powerpoint/2010/main" val="103464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B804-8C4B-4810-9709-A1A28F06E351}"/>
              </a:ext>
            </a:extLst>
          </p:cNvPr>
          <p:cNvSpPr>
            <a:spLocks noGrp="1"/>
          </p:cNvSpPr>
          <p:nvPr>
            <p:ph type="title"/>
          </p:nvPr>
        </p:nvSpPr>
        <p:spPr/>
        <p:txBody>
          <a:bodyPr>
            <a:normAutofit fontScale="90000"/>
          </a:bodyPr>
          <a:lstStyle/>
          <a:p>
            <a:r>
              <a:rPr lang="en-GB" dirty="0"/>
              <a:t>State wise Resources (beds, ICUs and ventilators) available</a:t>
            </a:r>
            <a:br>
              <a:rPr lang="en-GB" dirty="0"/>
            </a:br>
            <a:endParaRPr lang="en-IN" dirty="0"/>
          </a:p>
        </p:txBody>
      </p:sp>
      <p:pic>
        <p:nvPicPr>
          <p:cNvPr id="4" name="Picture 3">
            <a:extLst>
              <a:ext uri="{FF2B5EF4-FFF2-40B4-BE49-F238E27FC236}">
                <a16:creationId xmlns:a16="http://schemas.microsoft.com/office/drawing/2014/main" id="{333E26B3-AE77-4E73-BD15-D7BB7F676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823" y="1745432"/>
            <a:ext cx="9363075" cy="5000625"/>
          </a:xfrm>
          <a:prstGeom prst="rect">
            <a:avLst/>
          </a:prstGeom>
        </p:spPr>
      </p:pic>
    </p:spTree>
    <p:extLst>
      <p:ext uri="{BB962C8B-B14F-4D97-AF65-F5344CB8AC3E}">
        <p14:creationId xmlns:p14="http://schemas.microsoft.com/office/powerpoint/2010/main" val="95589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17FB-51E8-4779-BE35-6CFAABA89271}"/>
              </a:ext>
            </a:extLst>
          </p:cNvPr>
          <p:cNvSpPr>
            <a:spLocks noGrp="1"/>
          </p:cNvSpPr>
          <p:nvPr>
            <p:ph type="title"/>
          </p:nvPr>
        </p:nvSpPr>
        <p:spPr/>
        <p:txBody>
          <a:bodyPr/>
          <a:lstStyle/>
          <a:p>
            <a:r>
              <a:rPr lang="en-GB" dirty="0"/>
              <a:t>Top 10 populated state affected by covid-19</a:t>
            </a:r>
            <a:endParaRPr lang="en-IN" dirty="0"/>
          </a:p>
        </p:txBody>
      </p:sp>
      <p:pic>
        <p:nvPicPr>
          <p:cNvPr id="8" name="Picture 7">
            <a:extLst>
              <a:ext uri="{FF2B5EF4-FFF2-40B4-BE49-F238E27FC236}">
                <a16:creationId xmlns:a16="http://schemas.microsoft.com/office/drawing/2014/main" id="{4E8597F4-9CA0-4BA6-AC34-53200E538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4" y="1857375"/>
            <a:ext cx="9363075" cy="5000625"/>
          </a:xfrm>
          <a:prstGeom prst="rect">
            <a:avLst/>
          </a:prstGeom>
        </p:spPr>
      </p:pic>
    </p:spTree>
    <p:extLst>
      <p:ext uri="{BB962C8B-B14F-4D97-AF65-F5344CB8AC3E}">
        <p14:creationId xmlns:p14="http://schemas.microsoft.com/office/powerpoint/2010/main" val="324721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989AB4-7634-4FC7-B3BE-B6DE42767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190" y="822156"/>
            <a:ext cx="9363075" cy="5000625"/>
          </a:xfrm>
          <a:prstGeom prst="rect">
            <a:avLst/>
          </a:prstGeom>
        </p:spPr>
      </p:pic>
    </p:spTree>
    <p:extLst>
      <p:ext uri="{BB962C8B-B14F-4D97-AF65-F5344CB8AC3E}">
        <p14:creationId xmlns:p14="http://schemas.microsoft.com/office/powerpoint/2010/main" val="177017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E65AE4-A567-4041-A571-A199F9301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192" y="662357"/>
            <a:ext cx="9363075" cy="5000625"/>
          </a:xfrm>
          <a:prstGeom prst="rect">
            <a:avLst/>
          </a:prstGeom>
        </p:spPr>
      </p:pic>
    </p:spTree>
    <p:extLst>
      <p:ext uri="{BB962C8B-B14F-4D97-AF65-F5344CB8AC3E}">
        <p14:creationId xmlns:p14="http://schemas.microsoft.com/office/powerpoint/2010/main" val="331281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BA20F-0720-42AA-B0C8-CF7B8FF55EC5}"/>
              </a:ext>
            </a:extLst>
          </p:cNvPr>
          <p:cNvSpPr>
            <a:spLocks noGrp="1"/>
          </p:cNvSpPr>
          <p:nvPr>
            <p:ph type="title"/>
          </p:nvPr>
        </p:nvSpPr>
        <p:spPr/>
        <p:txBody>
          <a:bodyPr>
            <a:normAutofit fontScale="90000"/>
          </a:bodyPr>
          <a:lstStyle/>
          <a:p>
            <a:r>
              <a:rPr lang="en-GB" dirty="0"/>
              <a:t>Vaccination done per day for a month(Dose1 &amp; Dose2)</a:t>
            </a:r>
            <a:br>
              <a:rPr lang="en-GB" dirty="0"/>
            </a:br>
            <a:endParaRPr lang="en-IN" dirty="0"/>
          </a:p>
        </p:txBody>
      </p:sp>
      <p:pic>
        <p:nvPicPr>
          <p:cNvPr id="4" name="Picture 3">
            <a:extLst>
              <a:ext uri="{FF2B5EF4-FFF2-40B4-BE49-F238E27FC236}">
                <a16:creationId xmlns:a16="http://schemas.microsoft.com/office/drawing/2014/main" id="{802F75AC-0290-47E4-A479-B02F33984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602" y="1656657"/>
            <a:ext cx="9363075" cy="5000625"/>
          </a:xfrm>
          <a:prstGeom prst="rect">
            <a:avLst/>
          </a:prstGeom>
        </p:spPr>
      </p:pic>
    </p:spTree>
    <p:extLst>
      <p:ext uri="{BB962C8B-B14F-4D97-AF65-F5344CB8AC3E}">
        <p14:creationId xmlns:p14="http://schemas.microsoft.com/office/powerpoint/2010/main" val="376500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25E707-C2B0-4064-9F87-85B671265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966" y="777766"/>
            <a:ext cx="9363075" cy="5000625"/>
          </a:xfrm>
          <a:prstGeom prst="rect">
            <a:avLst/>
          </a:prstGeom>
        </p:spPr>
      </p:pic>
    </p:spTree>
    <p:extLst>
      <p:ext uri="{BB962C8B-B14F-4D97-AF65-F5344CB8AC3E}">
        <p14:creationId xmlns:p14="http://schemas.microsoft.com/office/powerpoint/2010/main" val="992985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1FB3-11F7-4C43-8E6C-A497E94D8C8E}"/>
              </a:ext>
            </a:extLst>
          </p:cNvPr>
          <p:cNvSpPr>
            <a:spLocks noGrp="1"/>
          </p:cNvSpPr>
          <p:nvPr>
            <p:ph type="title"/>
          </p:nvPr>
        </p:nvSpPr>
        <p:spPr/>
        <p:txBody>
          <a:bodyPr>
            <a:normAutofit fontScale="90000"/>
          </a:bodyPr>
          <a:lstStyle/>
          <a:p>
            <a:r>
              <a:rPr lang="en-GB" dirty="0"/>
              <a:t>Total Vaccination done till date(male, female- covaxin and covishield)</a:t>
            </a:r>
            <a:br>
              <a:rPr lang="en-GB" dirty="0"/>
            </a:br>
            <a:endParaRPr lang="en-IN" dirty="0"/>
          </a:p>
        </p:txBody>
      </p:sp>
      <p:pic>
        <p:nvPicPr>
          <p:cNvPr id="4" name="Picture 3">
            <a:extLst>
              <a:ext uri="{FF2B5EF4-FFF2-40B4-BE49-F238E27FC236}">
                <a16:creationId xmlns:a16="http://schemas.microsoft.com/office/drawing/2014/main" id="{06AD4894-1A25-4F32-B1F5-FAB976851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4" y="1857375"/>
            <a:ext cx="9363075" cy="5000625"/>
          </a:xfrm>
          <a:prstGeom prst="rect">
            <a:avLst/>
          </a:prstGeom>
        </p:spPr>
      </p:pic>
    </p:spTree>
    <p:extLst>
      <p:ext uri="{BB962C8B-B14F-4D97-AF65-F5344CB8AC3E}">
        <p14:creationId xmlns:p14="http://schemas.microsoft.com/office/powerpoint/2010/main" val="89560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469300-0136-485B-94B3-8011BB6FD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436" y="990831"/>
            <a:ext cx="9363075" cy="5000625"/>
          </a:xfrm>
          <a:prstGeom prst="rect">
            <a:avLst/>
          </a:prstGeom>
        </p:spPr>
      </p:pic>
    </p:spTree>
    <p:extLst>
      <p:ext uri="{BB962C8B-B14F-4D97-AF65-F5344CB8AC3E}">
        <p14:creationId xmlns:p14="http://schemas.microsoft.com/office/powerpoint/2010/main" val="330659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094B28-B8FE-4575-8ADB-8D85CA164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585" y="824892"/>
            <a:ext cx="9363075" cy="5000625"/>
          </a:xfrm>
          <a:prstGeom prst="rect">
            <a:avLst/>
          </a:prstGeom>
        </p:spPr>
      </p:pic>
    </p:spTree>
    <p:extLst>
      <p:ext uri="{BB962C8B-B14F-4D97-AF65-F5344CB8AC3E}">
        <p14:creationId xmlns:p14="http://schemas.microsoft.com/office/powerpoint/2010/main" val="366139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F688-717C-4D0F-947A-BB5F55125BE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CE12C32-8095-4BA3-B753-DF0FAD48B836}"/>
              </a:ext>
            </a:extLst>
          </p:cNvPr>
          <p:cNvSpPr>
            <a:spLocks noGrp="1"/>
          </p:cNvSpPr>
          <p:nvPr>
            <p:ph idx="1"/>
          </p:nvPr>
        </p:nvSpPr>
        <p:spPr/>
        <p:txBody>
          <a:bodyPr>
            <a:normAutofit/>
          </a:bodyPr>
          <a:lstStyle/>
          <a:p>
            <a:pPr algn="just"/>
            <a:r>
              <a:rPr lang="en-GB" sz="2000" dirty="0">
                <a:solidFill>
                  <a:schemeClr val="tx1">
                    <a:lumMod val="85000"/>
                    <a:lumOff val="15000"/>
                  </a:schemeClr>
                </a:solidFill>
                <a:latin typeface="Times New Roman" panose="02020603050405020304" pitchFamily="18" charset="0"/>
                <a:ea typeface="+mj-ea"/>
                <a:cs typeface="Times New Roman" panose="02020603050405020304" pitchFamily="18" charset="0"/>
              </a:rPr>
              <a:t>Conducting Census using traditional approach amidst COVID-19 pandemic led to adjustment in methods, procedures and collection tools </a:t>
            </a:r>
          </a:p>
          <a:p>
            <a:pPr algn="just"/>
            <a:endParaRPr lang="en-GB" sz="200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a:p>
            <a:pPr algn="just"/>
            <a:r>
              <a:rPr lang="en-GB" sz="2000" dirty="0">
                <a:solidFill>
                  <a:schemeClr val="tx1">
                    <a:lumMod val="85000"/>
                    <a:lumOff val="15000"/>
                  </a:schemeClr>
                </a:solidFill>
                <a:latin typeface="Times New Roman" panose="02020603050405020304" pitchFamily="18" charset="0"/>
                <a:ea typeface="+mj-ea"/>
                <a:cs typeface="Times New Roman" panose="02020603050405020304" pitchFamily="18" charset="0"/>
              </a:rPr>
              <a:t>To reduce pandemic impact on overall census product and ensure comparability of data overtime </a:t>
            </a:r>
          </a:p>
          <a:p>
            <a:pPr algn="just"/>
            <a:endParaRPr lang="en-GB" sz="200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a:p>
            <a:pPr algn="just"/>
            <a:r>
              <a:rPr lang="en-GB" sz="2000" dirty="0">
                <a:solidFill>
                  <a:schemeClr val="tx1">
                    <a:lumMod val="85000"/>
                    <a:lumOff val="15000"/>
                  </a:schemeClr>
                </a:solidFill>
                <a:latin typeface="Times New Roman" panose="02020603050405020304" pitchFamily="18" charset="0"/>
                <a:ea typeface="+mj-ea"/>
                <a:cs typeface="Times New Roman" panose="02020603050405020304" pitchFamily="18" charset="0"/>
              </a:rPr>
              <a:t>Enhancement in metadata to assist users in understanding unusual patterns</a:t>
            </a:r>
          </a:p>
          <a:p>
            <a:endParaRPr lang="en-IN" dirty="0"/>
          </a:p>
        </p:txBody>
      </p:sp>
    </p:spTree>
    <p:extLst>
      <p:ext uri="{BB962C8B-B14F-4D97-AF65-F5344CB8AC3E}">
        <p14:creationId xmlns:p14="http://schemas.microsoft.com/office/powerpoint/2010/main" val="6565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22F8-651E-4A21-9A65-17FB9626C041}"/>
              </a:ext>
            </a:extLst>
          </p:cNvPr>
          <p:cNvSpPr>
            <a:spLocks noGrp="1"/>
          </p:cNvSpPr>
          <p:nvPr>
            <p:ph type="title"/>
          </p:nvPr>
        </p:nvSpPr>
        <p:spPr/>
        <p:txBody>
          <a:bodyPr/>
          <a:lstStyle/>
          <a:p>
            <a:r>
              <a:rPr lang="en-GB" b="1" dirty="0">
                <a:solidFill>
                  <a:schemeClr val="accent1">
                    <a:lumMod val="50000"/>
                  </a:schemeClr>
                </a:solidFill>
              </a:rPr>
              <a:t>INTRODUCTION</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C5C0DE94-0AE2-4AFC-82A8-14CAF5BE6A58}"/>
              </a:ext>
            </a:extLst>
          </p:cNvPr>
          <p:cNvSpPr>
            <a:spLocks noGrp="1"/>
          </p:cNvSpPr>
          <p:nvPr>
            <p:ph idx="1"/>
          </p:nvPr>
        </p:nvSpPr>
        <p:spPr>
          <a:xfrm>
            <a:off x="2274073" y="1478942"/>
            <a:ext cx="9230539" cy="4754947"/>
          </a:xfrm>
        </p:spPr>
        <p:txBody>
          <a:bodyPr>
            <a:normAutofit/>
          </a:bodyPr>
          <a:lstStyle/>
          <a:p>
            <a:pPr algn="l"/>
            <a:r>
              <a:rPr lang="en-GB" b="0" i="0" dirty="0">
                <a:solidFill>
                  <a:srgbClr val="3C4043"/>
                </a:solidFill>
                <a:effectLst/>
                <a:latin typeface="arial" panose="020B0604020202020204" pitchFamily="34" charset="0"/>
              </a:rPr>
              <a:t>Coronavirus disease (COVID-19) is an infectious disease caused by the SARS-CoV-2 virus.</a:t>
            </a:r>
          </a:p>
          <a:p>
            <a:pPr algn="l"/>
            <a:r>
              <a:rPr lang="en-GB" b="0" i="0" dirty="0">
                <a:solidFill>
                  <a:srgbClr val="3C4043"/>
                </a:solidFill>
                <a:effectLst/>
                <a:latin typeface="arial" panose="020B0604020202020204" pitchFamily="34" charset="0"/>
              </a:rPr>
              <a:t>Most people who fall sick with COVID-19 will experience mild to moderate symptoms and recover without special treatment. However, some will become seriously ill and require medical attention.</a:t>
            </a:r>
          </a:p>
          <a:p>
            <a:pPr algn="l"/>
            <a:r>
              <a:rPr lang="en-GB" b="1" i="0" cap="all" dirty="0">
                <a:solidFill>
                  <a:srgbClr val="70757A"/>
                </a:solidFill>
                <a:effectLst/>
                <a:latin typeface="arial" panose="020B0604020202020204" pitchFamily="34" charset="0"/>
              </a:rPr>
              <a:t>HOW IT SPREADS</a:t>
            </a:r>
          </a:p>
          <a:p>
            <a:pPr algn="l"/>
            <a:r>
              <a:rPr lang="en-GB" b="0" i="0" dirty="0">
                <a:solidFill>
                  <a:srgbClr val="3C4043"/>
                </a:solidFill>
                <a:effectLst/>
                <a:latin typeface="arial" panose="020B0604020202020204" pitchFamily="34" charset="0"/>
              </a:rPr>
              <a:t>The virus can spread from an infected person’s mouth or nose in small liquid particles when they cough, sneeze, speak, sing or breathe. These particles range from larger respiratory droplets to smaller aerosols.</a:t>
            </a:r>
          </a:p>
          <a:p>
            <a:pPr algn="l"/>
            <a:r>
              <a:rPr lang="en-GB" b="0" i="0" dirty="0">
                <a:solidFill>
                  <a:srgbClr val="3C4043"/>
                </a:solidFill>
                <a:effectLst/>
                <a:latin typeface="arial" panose="020B0604020202020204" pitchFamily="34" charset="0"/>
              </a:rPr>
              <a:t>You can be infected by breathing in the virus if you are near someone who has COVID-19, or by touching a contaminated surface and then your eyes, nose or mouth. The virus spreads more easily indoors and in crowded settings.</a:t>
            </a:r>
          </a:p>
          <a:p>
            <a:pPr marL="0" indent="0">
              <a:buNone/>
            </a:pPr>
            <a:endParaRPr lang="en-IN" dirty="0"/>
          </a:p>
        </p:txBody>
      </p:sp>
    </p:spTree>
    <p:extLst>
      <p:ext uri="{BB962C8B-B14F-4D97-AF65-F5344CB8AC3E}">
        <p14:creationId xmlns:p14="http://schemas.microsoft.com/office/powerpoint/2010/main" val="1997265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9601BC-A222-483D-AA5F-47F3F9EDE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185" y="1524000"/>
            <a:ext cx="9525000" cy="3810000"/>
          </a:xfrm>
          <a:prstGeom prst="rect">
            <a:avLst/>
          </a:prstGeom>
        </p:spPr>
      </p:pic>
    </p:spTree>
    <p:extLst>
      <p:ext uri="{BB962C8B-B14F-4D97-AF65-F5344CB8AC3E}">
        <p14:creationId xmlns:p14="http://schemas.microsoft.com/office/powerpoint/2010/main" val="312406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4CEF-5C17-4BCB-A599-A0174EF62C5E}"/>
              </a:ext>
            </a:extLst>
          </p:cNvPr>
          <p:cNvSpPr>
            <a:spLocks noGrp="1"/>
          </p:cNvSpPr>
          <p:nvPr>
            <p:ph type="title"/>
          </p:nvPr>
        </p:nvSpPr>
        <p:spPr/>
        <p:txBody>
          <a:bodyPr/>
          <a:lstStyle/>
          <a:p>
            <a:r>
              <a:rPr lang="en-IN" b="1" dirty="0">
                <a:solidFill>
                  <a:schemeClr val="accent1">
                    <a:lumMod val="50000"/>
                  </a:schemeClr>
                </a:solidFill>
              </a:rPr>
              <a:t>Data source</a:t>
            </a:r>
          </a:p>
        </p:txBody>
      </p:sp>
      <p:sp>
        <p:nvSpPr>
          <p:cNvPr id="3" name="Content Placeholder 2">
            <a:extLst>
              <a:ext uri="{FF2B5EF4-FFF2-40B4-BE49-F238E27FC236}">
                <a16:creationId xmlns:a16="http://schemas.microsoft.com/office/drawing/2014/main" id="{0CA887A9-E1AE-4041-A4DB-73164CF3B3AF}"/>
              </a:ext>
            </a:extLst>
          </p:cNvPr>
          <p:cNvSpPr>
            <a:spLocks noGrp="1"/>
          </p:cNvSpPr>
          <p:nvPr>
            <p:ph idx="1"/>
          </p:nvPr>
        </p:nvSpPr>
        <p:spPr/>
        <p:txBody>
          <a:bodyPr/>
          <a:lstStyle/>
          <a:p>
            <a:r>
              <a:rPr lang="en-IN" dirty="0"/>
              <a:t>Links: </a:t>
            </a:r>
          </a:p>
          <a:p>
            <a:r>
              <a:rPr lang="en-IN" dirty="0">
                <a:hlinkClick r:id="rId2"/>
              </a:rPr>
              <a:t>https://www.kaggle.com/sudalairajkumar/covid19-in-india?select=covid_19_india.csv</a:t>
            </a:r>
            <a:endParaRPr lang="en-IN" dirty="0"/>
          </a:p>
          <a:p>
            <a:endParaRPr lang="en-IN" dirty="0"/>
          </a:p>
          <a:p>
            <a:r>
              <a:rPr lang="en-IN" dirty="0"/>
              <a:t>Data sets: Jan 2020 to Aug 2021</a:t>
            </a:r>
          </a:p>
          <a:p>
            <a:pPr>
              <a:buFont typeface="+mj-lt"/>
              <a:buAutoNum type="arabicPeriod"/>
            </a:pPr>
            <a:r>
              <a:rPr lang="en-IN" dirty="0"/>
              <a:t>Covid_19_india</a:t>
            </a:r>
          </a:p>
          <a:p>
            <a:pPr>
              <a:buFont typeface="+mj-lt"/>
              <a:buAutoNum type="arabicPeriod"/>
            </a:pPr>
            <a:r>
              <a:rPr lang="en-IN" dirty="0"/>
              <a:t>Latest covid_19 India status</a:t>
            </a:r>
          </a:p>
          <a:p>
            <a:pPr>
              <a:buFont typeface="+mj-lt"/>
              <a:buAutoNum type="arabicPeriod"/>
            </a:pPr>
            <a:r>
              <a:rPr lang="en-IN" dirty="0"/>
              <a:t>Covid_vaccine_statewise</a:t>
            </a:r>
          </a:p>
          <a:p>
            <a:pPr>
              <a:buFont typeface="+mj-lt"/>
              <a:buAutoNum type="arabicPeriod"/>
            </a:pPr>
            <a:endParaRPr lang="en-IN" dirty="0"/>
          </a:p>
          <a:p>
            <a:endParaRPr lang="en-IN" dirty="0"/>
          </a:p>
          <a:p>
            <a:pPr marL="0" indent="0">
              <a:buNone/>
            </a:pPr>
            <a:endParaRPr lang="en-IN" dirty="0"/>
          </a:p>
        </p:txBody>
      </p:sp>
    </p:spTree>
    <p:extLst>
      <p:ext uri="{BB962C8B-B14F-4D97-AF65-F5344CB8AC3E}">
        <p14:creationId xmlns:p14="http://schemas.microsoft.com/office/powerpoint/2010/main" val="322468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3D0D-CD85-4C6B-83ED-2D5747ED74E8}"/>
              </a:ext>
            </a:extLst>
          </p:cNvPr>
          <p:cNvSpPr>
            <a:spLocks noGrp="1"/>
          </p:cNvSpPr>
          <p:nvPr>
            <p:ph type="title"/>
          </p:nvPr>
        </p:nvSpPr>
        <p:spPr/>
        <p:txBody>
          <a:bodyPr/>
          <a:lstStyle/>
          <a:p>
            <a:r>
              <a:rPr lang="en-GB" b="1" dirty="0">
                <a:solidFill>
                  <a:schemeClr val="accent1">
                    <a:lumMod val="50000"/>
                  </a:schemeClr>
                </a:solidFill>
              </a:rPr>
              <a:t>Objectives</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8EABCACB-F148-4F40-9EA5-69BAAF7DCE2C}"/>
              </a:ext>
            </a:extLst>
          </p:cNvPr>
          <p:cNvSpPr>
            <a:spLocks noGrp="1"/>
          </p:cNvSpPr>
          <p:nvPr>
            <p:ph idx="1"/>
          </p:nvPr>
        </p:nvSpPr>
        <p:spPr/>
        <p:txBody>
          <a:bodyPr>
            <a:normAutofit/>
          </a:bodyPr>
          <a:lstStyle/>
          <a:p>
            <a:r>
              <a:rPr lang="en-GB" dirty="0"/>
              <a:t>Top 10 state with most covid cases from Jan 2020 to Aug 2021</a:t>
            </a:r>
          </a:p>
          <a:p>
            <a:r>
              <a:rPr lang="en-GB" dirty="0"/>
              <a:t>Highest 50 test samples collected</a:t>
            </a:r>
          </a:p>
          <a:p>
            <a:r>
              <a:rPr lang="en-GB" dirty="0"/>
              <a:t>State wise Resources (beds, ICUs and ventilators) available</a:t>
            </a:r>
          </a:p>
          <a:p>
            <a:r>
              <a:rPr lang="en-GB" dirty="0"/>
              <a:t>Top 10 populated state affected by covid-19 .</a:t>
            </a:r>
          </a:p>
          <a:p>
            <a:r>
              <a:rPr lang="en-GB" dirty="0"/>
              <a:t>Vaccination done per day for a month(Dose1 &amp; Dose2)</a:t>
            </a:r>
          </a:p>
          <a:p>
            <a:r>
              <a:rPr lang="en-GB" dirty="0"/>
              <a:t>Total Vaccination done till date(male, female- covaxin and covishield)</a:t>
            </a:r>
          </a:p>
          <a:p>
            <a:pPr marL="0" indent="0">
              <a:buNone/>
            </a:pPr>
            <a:endParaRPr lang="en-GB" dirty="0"/>
          </a:p>
          <a:p>
            <a:endParaRPr lang="en-IN" dirty="0"/>
          </a:p>
        </p:txBody>
      </p:sp>
    </p:spTree>
    <p:extLst>
      <p:ext uri="{BB962C8B-B14F-4D97-AF65-F5344CB8AC3E}">
        <p14:creationId xmlns:p14="http://schemas.microsoft.com/office/powerpoint/2010/main" val="2956859631"/>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5717F1-D26C-4281-B01C-4882F1B7E28A}"/>
              </a:ext>
            </a:extLst>
          </p:cNvPr>
          <p:cNvSpPr>
            <a:spLocks noGrp="1"/>
          </p:cNvSpPr>
          <p:nvPr>
            <p:ph type="title"/>
          </p:nvPr>
        </p:nvSpPr>
        <p:spPr>
          <a:xfrm>
            <a:off x="2592924" y="624110"/>
            <a:ext cx="8911687" cy="796317"/>
          </a:xfrm>
        </p:spPr>
        <p:txBody>
          <a:bodyPr>
            <a:normAutofit fontScale="90000"/>
          </a:bodyPr>
          <a:lstStyle/>
          <a:p>
            <a:r>
              <a:rPr lang="en-GB" dirty="0"/>
              <a:t>Top 10 state with most covid cases from Jan 2020 to Aug 2021</a:t>
            </a:r>
            <a:br>
              <a:rPr lang="en-GB" dirty="0"/>
            </a:br>
            <a:endParaRPr lang="en-IN" dirty="0"/>
          </a:p>
        </p:txBody>
      </p:sp>
      <p:pic>
        <p:nvPicPr>
          <p:cNvPr id="6" name="Picture 5">
            <a:extLst>
              <a:ext uri="{FF2B5EF4-FFF2-40B4-BE49-F238E27FC236}">
                <a16:creationId xmlns:a16="http://schemas.microsoft.com/office/drawing/2014/main" id="{2BC301FC-DC99-490D-886B-D332D2D86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4" y="1741965"/>
            <a:ext cx="9176598" cy="5000625"/>
          </a:xfrm>
          <a:prstGeom prst="rect">
            <a:avLst/>
          </a:prstGeom>
        </p:spPr>
      </p:pic>
    </p:spTree>
    <p:extLst>
      <p:ext uri="{BB962C8B-B14F-4D97-AF65-F5344CB8AC3E}">
        <p14:creationId xmlns:p14="http://schemas.microsoft.com/office/powerpoint/2010/main" val="2402848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D63AB8-EDB6-4C25-93E3-3B37E3826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333" y="662357"/>
            <a:ext cx="9363075" cy="5000625"/>
          </a:xfrm>
          <a:prstGeom prst="rect">
            <a:avLst/>
          </a:prstGeom>
        </p:spPr>
      </p:pic>
    </p:spTree>
    <p:extLst>
      <p:ext uri="{BB962C8B-B14F-4D97-AF65-F5344CB8AC3E}">
        <p14:creationId xmlns:p14="http://schemas.microsoft.com/office/powerpoint/2010/main" val="183181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77A341-BEE7-4885-B29A-84E6F3AC1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725" y="774299"/>
            <a:ext cx="9363075" cy="5000625"/>
          </a:xfrm>
          <a:prstGeom prst="rect">
            <a:avLst/>
          </a:prstGeom>
        </p:spPr>
      </p:pic>
    </p:spTree>
    <p:extLst>
      <p:ext uri="{BB962C8B-B14F-4D97-AF65-F5344CB8AC3E}">
        <p14:creationId xmlns:p14="http://schemas.microsoft.com/office/powerpoint/2010/main" val="265961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1B51A2-7540-4101-A40A-E96ABEFEE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335" y="777767"/>
            <a:ext cx="9363075" cy="5000625"/>
          </a:xfrm>
          <a:prstGeom prst="rect">
            <a:avLst/>
          </a:prstGeom>
        </p:spPr>
      </p:pic>
    </p:spTree>
    <p:extLst>
      <p:ext uri="{BB962C8B-B14F-4D97-AF65-F5344CB8AC3E}">
        <p14:creationId xmlns:p14="http://schemas.microsoft.com/office/powerpoint/2010/main" val="2778242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8141-9DF5-44C4-88A1-6F5B34B25E29}"/>
              </a:ext>
            </a:extLst>
          </p:cNvPr>
          <p:cNvSpPr>
            <a:spLocks noGrp="1"/>
          </p:cNvSpPr>
          <p:nvPr>
            <p:ph type="title"/>
          </p:nvPr>
        </p:nvSpPr>
        <p:spPr>
          <a:xfrm>
            <a:off x="2592924" y="624110"/>
            <a:ext cx="8911687" cy="751929"/>
          </a:xfrm>
        </p:spPr>
        <p:txBody>
          <a:bodyPr>
            <a:normAutofit fontScale="90000"/>
          </a:bodyPr>
          <a:lstStyle/>
          <a:p>
            <a:r>
              <a:rPr lang="en-GB" dirty="0"/>
              <a:t>Highest 50 test samples collected</a:t>
            </a:r>
            <a:br>
              <a:rPr lang="en-GB" dirty="0"/>
            </a:br>
            <a:endParaRPr lang="en-IN" dirty="0"/>
          </a:p>
        </p:txBody>
      </p:sp>
      <p:pic>
        <p:nvPicPr>
          <p:cNvPr id="5" name="Picture 4">
            <a:extLst>
              <a:ext uri="{FF2B5EF4-FFF2-40B4-BE49-F238E27FC236}">
                <a16:creationId xmlns:a16="http://schemas.microsoft.com/office/drawing/2014/main" id="{F789787B-3163-4442-A0F3-294485ED3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229" y="1376039"/>
            <a:ext cx="9363075" cy="5000625"/>
          </a:xfrm>
          <a:prstGeom prst="rect">
            <a:avLst/>
          </a:prstGeom>
        </p:spPr>
      </p:pic>
    </p:spTree>
    <p:extLst>
      <p:ext uri="{BB962C8B-B14F-4D97-AF65-F5344CB8AC3E}">
        <p14:creationId xmlns:p14="http://schemas.microsoft.com/office/powerpoint/2010/main" val="228366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1217</TotalTime>
  <Words>369</Words>
  <Application>Microsoft Office PowerPoint</Application>
  <PresentationFormat>Widescreen</PresentationFormat>
  <Paragraphs>37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arial</vt:lpstr>
      <vt:lpstr>Century Gothic</vt:lpstr>
      <vt:lpstr>Times New Roman</vt:lpstr>
      <vt:lpstr>Wingdings 3</vt:lpstr>
      <vt:lpstr>Wisp</vt:lpstr>
      <vt:lpstr>Covid-19 in India  Data Analysis &amp; Visualisation using PYTHON</vt:lpstr>
      <vt:lpstr>INTRODUCTION</vt:lpstr>
      <vt:lpstr>Data source</vt:lpstr>
      <vt:lpstr>Objectives</vt:lpstr>
      <vt:lpstr>Top 10 state with most covid cases from Jan 2020 to Aug 2021 </vt:lpstr>
      <vt:lpstr>PowerPoint Presentation</vt:lpstr>
      <vt:lpstr>PowerPoint Presentation</vt:lpstr>
      <vt:lpstr>PowerPoint Presentation</vt:lpstr>
      <vt:lpstr>Highest 50 test samples collected </vt:lpstr>
      <vt:lpstr>State wise Resources (beds, ICUs and ventilators) available </vt:lpstr>
      <vt:lpstr>Top 10 populated state affected by covid-19</vt:lpstr>
      <vt:lpstr>PowerPoint Presentation</vt:lpstr>
      <vt:lpstr>PowerPoint Presentation</vt:lpstr>
      <vt:lpstr>Vaccination done per day for a month(Dose1 &amp; Dose2) </vt:lpstr>
      <vt:lpstr>PowerPoint Presentation</vt:lpstr>
      <vt:lpstr>Total Vaccination done till date(male, female- covaxin and covishield) </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 &amp; Visualisation of Jharkhand using PYTHON</dc:title>
  <dc:creator>Laxmi Narayan</dc:creator>
  <cp:lastModifiedBy>Rashmiranjan Rout</cp:lastModifiedBy>
  <cp:revision>20</cp:revision>
  <dcterms:created xsi:type="dcterms:W3CDTF">2021-10-25T09:40:57Z</dcterms:created>
  <dcterms:modified xsi:type="dcterms:W3CDTF">2021-11-25T04:34:46Z</dcterms:modified>
</cp:coreProperties>
</file>