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9" r:id="rId2"/>
    <p:sldId id="285" r:id="rId3"/>
    <p:sldId id="287" r:id="rId4"/>
    <p:sldId id="284" r:id="rId5"/>
    <p:sldId id="289" r:id="rId6"/>
    <p:sldId id="260" r:id="rId7"/>
    <p:sldId id="281" r:id="rId8"/>
    <p:sldId id="270" r:id="rId9"/>
    <p:sldId id="283" r:id="rId10"/>
    <p:sldId id="282" r:id="rId11"/>
    <p:sldId id="286" r:id="rId12"/>
    <p:sldId id="257" r:id="rId13"/>
    <p:sldId id="256" r:id="rId14"/>
    <p:sldId id="258" r:id="rId15"/>
    <p:sldId id="288" r:id="rId16"/>
    <p:sldId id="29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7878C5-DAF0-6D4D-8F67-C35F9321E3D7}">
          <p14:sldIdLst>
            <p14:sldId id="259"/>
            <p14:sldId id="285"/>
          </p14:sldIdLst>
        </p14:section>
        <p14:section name="Project Objective" id="{2546C7F0-B6CD-8A4F-A47A-9570043E1B65}">
          <p14:sldIdLst>
            <p14:sldId id="287"/>
            <p14:sldId id="284"/>
            <p14:sldId id="289"/>
          </p14:sldIdLst>
        </p14:section>
        <p14:section name="CX Team" id="{AA031D1C-8208-E046-9D65-889E64DAC295}">
          <p14:sldIdLst>
            <p14:sldId id="260"/>
            <p14:sldId id="281"/>
          </p14:sldIdLst>
        </p14:section>
        <p14:section name="Overview of Surveys" id="{7BB437CA-603D-A943-B374-EE59B85AF729}">
          <p14:sldIdLst>
            <p14:sldId id="270"/>
            <p14:sldId id="283"/>
            <p14:sldId id="282"/>
            <p14:sldId id="286"/>
          </p14:sldIdLst>
        </p14:section>
        <p14:section name="Net Promotor Score" id="{0B211BE1-6B8D-8E43-A7F0-08DACFDDE90F}">
          <p14:sldIdLst>
            <p14:sldId id="257"/>
            <p14:sldId id="256"/>
            <p14:sldId id="258"/>
          </p14:sldIdLst>
        </p14:section>
        <p14:section name="Case Study" id="{4988BEE3-A1F9-1044-BD96-63968DF11DEF}">
          <p14:sldIdLst>
            <p14:sldId id="288"/>
            <p14:sldId id="29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6192"/>
    <a:srgbClr val="D322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9" autoAdjust="0"/>
    <p:restoredTop sz="80802" autoAdjust="0"/>
  </p:normalViewPr>
  <p:slideViewPr>
    <p:cSldViewPr snapToGrid="0">
      <p:cViewPr varScale="1">
        <p:scale>
          <a:sx n="70" d="100"/>
          <a:sy n="70" d="100"/>
        </p:scale>
        <p:origin x="106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B87423-9653-4842-92A3-F9DA25AA9028}" type="datetimeFigureOut">
              <a:rPr lang="en-US" smtClean="0"/>
              <a:t>3/26/2019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8417F-C259-3747-B63D-65E23B679B12}" type="slidenum">
              <a:rPr lang="en-US" smtClean="0"/>
              <a:t>‹#›</a:t>
            </a:fld>
            <a:endParaRPr lang="en-US"/>
          </a:p>
        </p:txBody>
      </p:sp>
    </p:spTree>
    <p:extLst>
      <p:ext uri="{BB962C8B-B14F-4D97-AF65-F5344CB8AC3E}">
        <p14:creationId xmlns:p14="http://schemas.microsoft.com/office/powerpoint/2010/main" val="142904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18624C2-7E1D-4BE5-B9D2-AB5499F8B108}" type="slidenum">
              <a:rPr lang="en-US" smtClean="0"/>
              <a:t>4</a:t>
            </a:fld>
            <a:endParaRPr lang="en-US"/>
          </a:p>
        </p:txBody>
      </p:sp>
    </p:spTree>
    <p:extLst>
      <p:ext uri="{BB962C8B-B14F-4D97-AF65-F5344CB8AC3E}">
        <p14:creationId xmlns:p14="http://schemas.microsoft.com/office/powerpoint/2010/main" val="366695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18624C2-7E1D-4BE5-B9D2-AB5499F8B108}" type="slidenum">
              <a:rPr lang="en-US" smtClean="0"/>
              <a:t>5</a:t>
            </a:fld>
            <a:endParaRPr lang="en-US"/>
          </a:p>
        </p:txBody>
      </p:sp>
    </p:spTree>
    <p:extLst>
      <p:ext uri="{BB962C8B-B14F-4D97-AF65-F5344CB8AC3E}">
        <p14:creationId xmlns:p14="http://schemas.microsoft.com/office/powerpoint/2010/main" val="1165347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42FEC5-495D-9F45-B974-15D4D7C444CC}" type="slidenum">
              <a:rPr lang="en-US" smtClean="0"/>
              <a:t>6</a:t>
            </a:fld>
            <a:endParaRPr lang="en-US" dirty="0"/>
          </a:p>
        </p:txBody>
      </p:sp>
    </p:spTree>
    <p:extLst>
      <p:ext uri="{BB962C8B-B14F-4D97-AF65-F5344CB8AC3E}">
        <p14:creationId xmlns:p14="http://schemas.microsoft.com/office/powerpoint/2010/main" val="278052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_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0671" y="971956"/>
            <a:ext cx="6658512" cy="1560683"/>
          </a:xfrm>
        </p:spPr>
        <p:txBody>
          <a:bodyPr/>
          <a:lstStyle>
            <a:lvl1pPr algn="l">
              <a:defRPr/>
            </a:lvl1pPr>
          </a:lstStyle>
          <a:p>
            <a:r>
              <a:rPr lang="en-US" dirty="0"/>
              <a:t>title slide l/c: </a:t>
            </a:r>
            <a:r>
              <a:rPr lang="en-US" dirty="0" err="1"/>
              <a:t>arial</a:t>
            </a:r>
            <a:r>
              <a:rPr lang="en-US" dirty="0"/>
              <a:t> black 40</a:t>
            </a:r>
          </a:p>
        </p:txBody>
      </p:sp>
      <p:sp>
        <p:nvSpPr>
          <p:cNvPr id="3" name="Slide Number Placeholder 2"/>
          <p:cNvSpPr>
            <a:spLocks noGrp="1"/>
          </p:cNvSpPr>
          <p:nvPr>
            <p:ph type="sldNum" sz="quarter" idx="10"/>
          </p:nvPr>
        </p:nvSpPr>
        <p:spPr/>
        <p:txBody>
          <a:bodyPr/>
          <a:lstStyle/>
          <a:p>
            <a:fld id="{4566A406-2415-6345-AADB-0A35E6F3D7AC}" type="slidenum">
              <a:rPr lang="en-US" smtClean="0"/>
              <a:pPr/>
              <a:t>‹#›</a:t>
            </a:fld>
            <a:endParaRPr lang="en-US"/>
          </a:p>
        </p:txBody>
      </p:sp>
      <p:sp>
        <p:nvSpPr>
          <p:cNvPr id="4" name="Text Placeholder 2"/>
          <p:cNvSpPr>
            <a:spLocks noGrp="1"/>
          </p:cNvSpPr>
          <p:nvPr>
            <p:ph type="body" sz="quarter" idx="16" hasCustomPrompt="1"/>
          </p:nvPr>
        </p:nvSpPr>
        <p:spPr>
          <a:xfrm>
            <a:off x="1180153" y="2771907"/>
            <a:ext cx="6659033" cy="1454150"/>
          </a:xfrm>
          <a:prstGeom prst="rect">
            <a:avLst/>
          </a:prstGeom>
        </p:spPr>
        <p:txBody>
          <a:bodyPr vert="horz"/>
          <a:lstStyle>
            <a:lvl1pPr marL="0" indent="0">
              <a:buNone/>
              <a:defRPr baseline="0"/>
            </a:lvl1pPr>
          </a:lstStyle>
          <a:p>
            <a:pPr lvl="0"/>
            <a:r>
              <a:rPr lang="en-US" dirty="0"/>
              <a:t>Presenter’s Name/Subhead: Arial 32</a:t>
            </a:r>
          </a:p>
        </p:txBody>
      </p:sp>
      <p:sp>
        <p:nvSpPr>
          <p:cNvPr id="5" name="Text Placeholder 4"/>
          <p:cNvSpPr>
            <a:spLocks noGrp="1"/>
          </p:cNvSpPr>
          <p:nvPr>
            <p:ph type="body" sz="quarter" idx="17" hasCustomPrompt="1"/>
          </p:nvPr>
        </p:nvSpPr>
        <p:spPr>
          <a:xfrm>
            <a:off x="1180153" y="4226059"/>
            <a:ext cx="6659033" cy="1120775"/>
          </a:xfrm>
          <a:prstGeom prst="rect">
            <a:avLst/>
          </a:prstGeom>
        </p:spPr>
        <p:txBody>
          <a:bodyPr vert="horz"/>
          <a:lstStyle>
            <a:lvl1pPr marL="0" indent="0">
              <a:buNone/>
              <a:defRPr sz="2880" baseline="0"/>
            </a:lvl1pPr>
            <a:lvl2pPr marL="548640" indent="0">
              <a:buNone/>
              <a:defRPr/>
            </a:lvl2pPr>
            <a:lvl3pPr marL="1097280" indent="0">
              <a:buNone/>
              <a:defRPr/>
            </a:lvl3pPr>
          </a:lstStyle>
          <a:p>
            <a:pPr lvl="0"/>
            <a:r>
              <a:rPr lang="en-US" dirty="0"/>
              <a:t>Title or Sub-subhead: Arial 24</a:t>
            </a:r>
          </a:p>
        </p:txBody>
      </p:sp>
    </p:spTree>
    <p:extLst>
      <p:ext uri="{BB962C8B-B14F-4D97-AF65-F5344CB8AC3E}">
        <p14:creationId xmlns:p14="http://schemas.microsoft.com/office/powerpoint/2010/main" val="302867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gram + Text + 2 Photographs">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6" name="SmartArt Placeholder 5"/>
          <p:cNvSpPr>
            <a:spLocks noGrp="1"/>
          </p:cNvSpPr>
          <p:nvPr>
            <p:ph type="dgm" sz="quarter" idx="13" hasCustomPrompt="1"/>
          </p:nvPr>
        </p:nvSpPr>
        <p:spPr>
          <a:xfrm>
            <a:off x="686722" y="1136952"/>
            <a:ext cx="3105149" cy="4845050"/>
          </a:xfrm>
          <a:prstGeom prst="rect">
            <a:avLst/>
          </a:prstGeom>
          <a:noFill/>
        </p:spPr>
        <p:txBody>
          <a:bodyPr vert="horz"/>
          <a:lstStyle>
            <a:lvl1pPr>
              <a:defRPr sz="1680" baseline="0">
                <a:solidFill>
                  <a:srgbClr val="0F0F0F"/>
                </a:solidFill>
              </a:defRPr>
            </a:lvl1pPr>
          </a:lstStyle>
          <a:p>
            <a:r>
              <a:rPr lang="en-US" sz="1680" dirty="0"/>
              <a:t>Diagram: Use preformatted Smart Art found in PowerPoint Appendix</a:t>
            </a:r>
            <a:endParaRPr lang="en-US" dirty="0"/>
          </a:p>
        </p:txBody>
      </p:sp>
      <p:sp>
        <p:nvSpPr>
          <p:cNvPr id="9" name="Picture Placeholder 7"/>
          <p:cNvSpPr>
            <a:spLocks noGrp="1"/>
          </p:cNvSpPr>
          <p:nvPr>
            <p:ph type="pic" sz="quarter" idx="14" hasCustomPrompt="1"/>
          </p:nvPr>
        </p:nvSpPr>
        <p:spPr>
          <a:xfrm>
            <a:off x="8540751" y="1434069"/>
            <a:ext cx="2942167" cy="1853392"/>
          </a:xfrm>
          <a:prstGeom prst="rect">
            <a:avLst/>
          </a:prstGeom>
          <a:solidFill>
            <a:srgbClr val="7566A0"/>
          </a:solidFill>
        </p:spPr>
        <p:txBody>
          <a:bodyPr vert="horz"/>
          <a:lstStyle>
            <a:lvl1pPr>
              <a:defRPr sz="1680"/>
            </a:lvl1pPr>
          </a:lstStyle>
          <a:p>
            <a:r>
              <a:rPr lang="en-US" sz="1680" i="1" dirty="0">
                <a:solidFill>
                  <a:srgbClr val="FFFFFF"/>
                </a:solidFill>
              </a:rPr>
              <a:t>2 photographs on general slide should be this size, spacing, and location. </a:t>
            </a:r>
          </a:p>
          <a:p>
            <a:r>
              <a:rPr lang="en-US" sz="960" i="1" dirty="0">
                <a:solidFill>
                  <a:srgbClr val="FFFFFF"/>
                </a:solidFill>
              </a:rPr>
              <a:t>You can replace this with actual photograph</a:t>
            </a:r>
            <a:endParaRPr lang="en-US" dirty="0"/>
          </a:p>
          <a:p>
            <a:endParaRPr lang="en-US" dirty="0"/>
          </a:p>
        </p:txBody>
      </p:sp>
      <p:sp>
        <p:nvSpPr>
          <p:cNvPr id="11" name="Picture Placeholder 7"/>
          <p:cNvSpPr>
            <a:spLocks noGrp="1"/>
          </p:cNvSpPr>
          <p:nvPr>
            <p:ph type="pic" sz="quarter" idx="15" hasCustomPrompt="1"/>
          </p:nvPr>
        </p:nvSpPr>
        <p:spPr>
          <a:xfrm>
            <a:off x="8540751" y="3588360"/>
            <a:ext cx="2942167" cy="1853392"/>
          </a:xfrm>
          <a:prstGeom prst="rect">
            <a:avLst/>
          </a:prstGeom>
          <a:solidFill>
            <a:srgbClr val="7566A0"/>
          </a:solidFill>
        </p:spPr>
        <p:txBody>
          <a:bodyPr vert="horz"/>
          <a:lstStyle>
            <a:lvl1pPr>
              <a:defRPr sz="1680"/>
            </a:lvl1pPr>
          </a:lstStyle>
          <a:p>
            <a:r>
              <a:rPr lang="en-US" sz="1680" i="1" dirty="0">
                <a:solidFill>
                  <a:srgbClr val="FFFFFF"/>
                </a:solidFill>
              </a:rPr>
              <a:t>2 photographs on general slide should be this size, spacing, and location. </a:t>
            </a:r>
          </a:p>
          <a:p>
            <a:r>
              <a:rPr lang="en-US" sz="960" i="1" dirty="0">
                <a:solidFill>
                  <a:srgbClr val="FFFFFF"/>
                </a:solidFill>
              </a:rPr>
              <a:t>You can replace this with actual photograph</a:t>
            </a:r>
            <a:endParaRPr lang="en-US" dirty="0"/>
          </a:p>
          <a:p>
            <a:endParaRPr lang="en-US" dirty="0"/>
          </a:p>
        </p:txBody>
      </p:sp>
      <p:sp>
        <p:nvSpPr>
          <p:cNvPr id="12" name="Text Placeholder 10"/>
          <p:cNvSpPr>
            <a:spLocks noGrp="1"/>
          </p:cNvSpPr>
          <p:nvPr>
            <p:ph type="body" sz="quarter" idx="16" hasCustomPrompt="1"/>
          </p:nvPr>
        </p:nvSpPr>
        <p:spPr>
          <a:xfrm>
            <a:off x="4165603" y="1481138"/>
            <a:ext cx="3543300" cy="803275"/>
          </a:xfrm>
          <a:prstGeom prst="rect">
            <a:avLst/>
          </a:prstGeom>
        </p:spPr>
        <p:txBody>
          <a:bodyPr vert="horz"/>
          <a:lstStyle>
            <a:lvl1pPr marL="0" indent="0">
              <a:buNone/>
              <a:defRPr sz="2400" baseline="0">
                <a:solidFill>
                  <a:srgbClr val="000000"/>
                </a:solidFill>
              </a:defRPr>
            </a:lvl1pPr>
          </a:lstStyle>
          <a:p>
            <a:pPr lvl="0"/>
            <a:r>
              <a:rPr lang="en-US" dirty="0"/>
              <a:t>Info relating to diagram: Arial 20</a:t>
            </a:r>
          </a:p>
        </p:txBody>
      </p:sp>
      <p:sp>
        <p:nvSpPr>
          <p:cNvPr id="13" name="Text Placeholder 10"/>
          <p:cNvSpPr>
            <a:spLocks noGrp="1"/>
          </p:cNvSpPr>
          <p:nvPr>
            <p:ph type="body" sz="quarter" idx="17" hasCustomPrompt="1"/>
          </p:nvPr>
        </p:nvSpPr>
        <p:spPr>
          <a:xfrm>
            <a:off x="4165603" y="3014886"/>
            <a:ext cx="3543300" cy="803275"/>
          </a:xfrm>
          <a:prstGeom prst="rect">
            <a:avLst/>
          </a:prstGeom>
        </p:spPr>
        <p:txBody>
          <a:bodyPr vert="horz"/>
          <a:lstStyle>
            <a:lvl1pPr marL="0" indent="0">
              <a:buNone/>
              <a:defRPr sz="2400" baseline="0">
                <a:solidFill>
                  <a:srgbClr val="000000"/>
                </a:solidFill>
              </a:defRPr>
            </a:lvl1pPr>
          </a:lstStyle>
          <a:p>
            <a:pPr lvl="0"/>
            <a:r>
              <a:rPr lang="en-US" dirty="0"/>
              <a:t>Info relating to diagram: Arial 20</a:t>
            </a:r>
          </a:p>
        </p:txBody>
      </p:sp>
      <p:sp>
        <p:nvSpPr>
          <p:cNvPr id="14" name="Text Placeholder 10"/>
          <p:cNvSpPr>
            <a:spLocks noGrp="1"/>
          </p:cNvSpPr>
          <p:nvPr>
            <p:ph type="body" sz="quarter" idx="18" hasCustomPrompt="1"/>
          </p:nvPr>
        </p:nvSpPr>
        <p:spPr>
          <a:xfrm>
            <a:off x="4165603" y="4774793"/>
            <a:ext cx="3543300" cy="803275"/>
          </a:xfrm>
          <a:prstGeom prst="rect">
            <a:avLst/>
          </a:prstGeom>
        </p:spPr>
        <p:txBody>
          <a:bodyPr vert="horz"/>
          <a:lstStyle>
            <a:lvl1pPr marL="0" indent="0">
              <a:buNone/>
              <a:defRPr sz="2400" baseline="0">
                <a:solidFill>
                  <a:srgbClr val="000000"/>
                </a:solidFill>
              </a:defRPr>
            </a:lvl1pPr>
          </a:lstStyle>
          <a:p>
            <a:pPr lvl="0"/>
            <a:r>
              <a:rPr lang="en-US" dirty="0"/>
              <a:t>Info relating to diagram: Arial 20</a:t>
            </a:r>
          </a:p>
        </p:txBody>
      </p:sp>
    </p:spTree>
    <p:extLst>
      <p:ext uri="{BB962C8B-B14F-4D97-AF65-F5344CB8AC3E}">
        <p14:creationId xmlns:p14="http://schemas.microsoft.com/office/powerpoint/2010/main" val="93322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 + Text + 1 Photograph">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10" name="Picture Placeholder 11"/>
          <p:cNvSpPr>
            <a:spLocks noGrp="1"/>
          </p:cNvSpPr>
          <p:nvPr>
            <p:ph type="pic" sz="quarter" idx="19" hasCustomPrompt="1"/>
          </p:nvPr>
        </p:nvSpPr>
        <p:spPr>
          <a:xfrm>
            <a:off x="8275329" y="1704976"/>
            <a:ext cx="3548371" cy="3441700"/>
          </a:xfrm>
          <a:prstGeom prst="rect">
            <a:avLst/>
          </a:prstGeom>
          <a:solidFill>
            <a:srgbClr val="7566A0"/>
          </a:solidFill>
        </p:spPr>
        <p:txBody>
          <a:bodyPr vert="horz"/>
          <a:lstStyle>
            <a:lvl1pPr marL="0" marR="0" indent="0" algn="l" defTabSz="548640" rtl="0" eaLnBrk="1" fontAlgn="auto" latinLnBrk="0" hangingPunct="1">
              <a:lnSpc>
                <a:spcPct val="100000"/>
              </a:lnSpc>
              <a:spcBef>
                <a:spcPct val="20000"/>
              </a:spcBef>
              <a:spcAft>
                <a:spcPts val="0"/>
              </a:spcAft>
              <a:buClrTx/>
              <a:buSzTx/>
              <a:buFont typeface="Arial"/>
              <a:buNone/>
              <a:tabLst/>
              <a:defRPr sz="3840"/>
            </a:lvl1pPr>
          </a:lstStyle>
          <a:p>
            <a:r>
              <a:rPr lang="en-US" sz="1680" i="1" dirty="0">
                <a:solidFill>
                  <a:srgbClr val="FFFFFF"/>
                </a:solidFill>
              </a:rPr>
              <a:t>1 photographs on general slide should be this size, spacing, and location. </a:t>
            </a:r>
          </a:p>
          <a:p>
            <a:endParaRPr lang="en-US" dirty="0"/>
          </a:p>
        </p:txBody>
      </p:sp>
      <p:sp>
        <p:nvSpPr>
          <p:cNvPr id="16" name="SmartArt Placeholder 5"/>
          <p:cNvSpPr>
            <a:spLocks noGrp="1"/>
          </p:cNvSpPr>
          <p:nvPr>
            <p:ph type="dgm" sz="quarter" idx="13" hasCustomPrompt="1"/>
          </p:nvPr>
        </p:nvSpPr>
        <p:spPr>
          <a:xfrm>
            <a:off x="716448" y="1109736"/>
            <a:ext cx="3105149" cy="4845050"/>
          </a:xfrm>
          <a:prstGeom prst="rect">
            <a:avLst/>
          </a:prstGeom>
          <a:noFill/>
        </p:spPr>
        <p:txBody>
          <a:bodyPr vert="horz"/>
          <a:lstStyle>
            <a:lvl1pPr>
              <a:defRPr sz="1680" baseline="0">
                <a:solidFill>
                  <a:srgbClr val="0F0F0F"/>
                </a:solidFill>
              </a:defRPr>
            </a:lvl1pPr>
          </a:lstStyle>
          <a:p>
            <a:r>
              <a:rPr lang="en-US" sz="1680" dirty="0"/>
              <a:t>Diagram: Use preformatted Smart Art found in PowerPoint Appendix</a:t>
            </a:r>
            <a:endParaRPr lang="en-US" dirty="0"/>
          </a:p>
        </p:txBody>
      </p:sp>
      <p:sp>
        <p:nvSpPr>
          <p:cNvPr id="17" name="Text Placeholder 10"/>
          <p:cNvSpPr>
            <a:spLocks noGrp="1"/>
          </p:cNvSpPr>
          <p:nvPr>
            <p:ph type="body" sz="quarter" idx="16" hasCustomPrompt="1"/>
          </p:nvPr>
        </p:nvSpPr>
        <p:spPr>
          <a:xfrm>
            <a:off x="3905223" y="1481138"/>
            <a:ext cx="3291461" cy="803275"/>
          </a:xfrm>
          <a:prstGeom prst="rect">
            <a:avLst/>
          </a:prstGeom>
        </p:spPr>
        <p:txBody>
          <a:bodyPr vert="horz"/>
          <a:lstStyle>
            <a:lvl1pPr marL="0" indent="0">
              <a:buNone/>
              <a:defRPr sz="2400" baseline="0">
                <a:solidFill>
                  <a:srgbClr val="000000"/>
                </a:solidFill>
              </a:defRPr>
            </a:lvl1pPr>
          </a:lstStyle>
          <a:p>
            <a:pPr lvl="0"/>
            <a:r>
              <a:rPr lang="en-US" dirty="0"/>
              <a:t>Info relating to diagram: Arial 20</a:t>
            </a:r>
          </a:p>
        </p:txBody>
      </p:sp>
      <p:sp>
        <p:nvSpPr>
          <p:cNvPr id="18" name="Text Placeholder 10"/>
          <p:cNvSpPr>
            <a:spLocks noGrp="1"/>
          </p:cNvSpPr>
          <p:nvPr>
            <p:ph type="body" sz="quarter" idx="17" hasCustomPrompt="1"/>
          </p:nvPr>
        </p:nvSpPr>
        <p:spPr>
          <a:xfrm>
            <a:off x="3905223" y="3014886"/>
            <a:ext cx="3291461" cy="803275"/>
          </a:xfrm>
          <a:prstGeom prst="rect">
            <a:avLst/>
          </a:prstGeom>
        </p:spPr>
        <p:txBody>
          <a:bodyPr vert="horz"/>
          <a:lstStyle>
            <a:lvl1pPr marL="0" indent="0">
              <a:buNone/>
              <a:defRPr sz="2400" baseline="0">
                <a:solidFill>
                  <a:srgbClr val="000000"/>
                </a:solidFill>
              </a:defRPr>
            </a:lvl1pPr>
          </a:lstStyle>
          <a:p>
            <a:pPr lvl="0"/>
            <a:r>
              <a:rPr lang="en-US" dirty="0"/>
              <a:t>Info relating to diagram: Arial 20</a:t>
            </a:r>
          </a:p>
        </p:txBody>
      </p:sp>
      <p:sp>
        <p:nvSpPr>
          <p:cNvPr id="19" name="Text Placeholder 10"/>
          <p:cNvSpPr>
            <a:spLocks noGrp="1"/>
          </p:cNvSpPr>
          <p:nvPr>
            <p:ph type="body" sz="quarter" idx="18" hasCustomPrompt="1"/>
          </p:nvPr>
        </p:nvSpPr>
        <p:spPr>
          <a:xfrm>
            <a:off x="3905223" y="4774793"/>
            <a:ext cx="3291461" cy="803275"/>
          </a:xfrm>
          <a:prstGeom prst="rect">
            <a:avLst/>
          </a:prstGeom>
        </p:spPr>
        <p:txBody>
          <a:bodyPr vert="horz"/>
          <a:lstStyle>
            <a:lvl1pPr marL="0" indent="0">
              <a:buNone/>
              <a:defRPr sz="2400" baseline="0">
                <a:solidFill>
                  <a:srgbClr val="000000"/>
                </a:solidFill>
              </a:defRPr>
            </a:lvl1pPr>
          </a:lstStyle>
          <a:p>
            <a:pPr lvl="0"/>
            <a:r>
              <a:rPr lang="en-US" dirty="0"/>
              <a:t>Info relating to diagram: Arial 20</a:t>
            </a:r>
          </a:p>
        </p:txBody>
      </p:sp>
    </p:spTree>
    <p:extLst>
      <p:ext uri="{BB962C8B-B14F-4D97-AF65-F5344CB8AC3E}">
        <p14:creationId xmlns:p14="http://schemas.microsoft.com/office/powerpoint/2010/main" val="1139345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 Diagram + Text + 2 Photographs">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10" name="Text Placeholder 13"/>
          <p:cNvSpPr>
            <a:spLocks noGrp="1"/>
          </p:cNvSpPr>
          <p:nvPr>
            <p:ph type="body" sz="quarter" idx="13" hasCustomPrompt="1"/>
          </p:nvPr>
        </p:nvSpPr>
        <p:spPr>
          <a:xfrm>
            <a:off x="609601" y="4127501"/>
            <a:ext cx="7250364" cy="1476374"/>
          </a:xfrm>
          <a:prstGeom prst="rect">
            <a:avLst/>
          </a:prstGeom>
        </p:spPr>
        <p:txBody>
          <a:bodyPr vert="horz"/>
          <a:lstStyle>
            <a:lvl1pPr marL="0" indent="0" algn="ctr">
              <a:buFont typeface="Arial"/>
              <a:buNone/>
              <a:defRPr sz="2400" i="0" baseline="0">
                <a:solidFill>
                  <a:srgbClr val="000000"/>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Information about or relating to diagram: Arial 24 (you can also use Arial 20 if you need to)</a:t>
            </a:r>
          </a:p>
        </p:txBody>
      </p:sp>
      <p:sp>
        <p:nvSpPr>
          <p:cNvPr id="16" name="SmartArt Placeholder 11"/>
          <p:cNvSpPr>
            <a:spLocks noGrp="1"/>
          </p:cNvSpPr>
          <p:nvPr>
            <p:ph type="dgm" sz="quarter" idx="14" hasCustomPrompt="1"/>
          </p:nvPr>
        </p:nvSpPr>
        <p:spPr>
          <a:xfrm>
            <a:off x="627592" y="1281089"/>
            <a:ext cx="7232373" cy="2846246"/>
          </a:xfrm>
          <a:prstGeom prst="rect">
            <a:avLst/>
          </a:prstGeom>
          <a:noFill/>
        </p:spPr>
        <p:txBody>
          <a:bodyPr vert="horz"/>
          <a:lstStyle>
            <a:lvl1pPr marL="411480" marR="0" indent="-411480" algn="l" defTabSz="548640" rtl="0" eaLnBrk="1" fontAlgn="auto" latinLnBrk="0" hangingPunct="1">
              <a:lnSpc>
                <a:spcPct val="100000"/>
              </a:lnSpc>
              <a:spcBef>
                <a:spcPct val="20000"/>
              </a:spcBef>
              <a:spcAft>
                <a:spcPts val="0"/>
              </a:spcAft>
              <a:buClrTx/>
              <a:buSzTx/>
              <a:buFont typeface="Arial"/>
              <a:buChar char="•"/>
              <a:tabLst/>
              <a:defRPr sz="1680" u="none">
                <a:solidFill>
                  <a:srgbClr val="0F0F0F"/>
                </a:solidFill>
              </a:defRPr>
            </a:lvl1pPr>
          </a:lstStyle>
          <a:p>
            <a:r>
              <a:rPr lang="en-US" sz="1680" dirty="0"/>
              <a:t>Diagram: Use preformatted Smart Art found in PowerPoint Appendix</a:t>
            </a:r>
            <a:endParaRPr lang="en-US" dirty="0"/>
          </a:p>
          <a:p>
            <a:endParaRPr lang="en-US" dirty="0"/>
          </a:p>
        </p:txBody>
      </p:sp>
      <p:sp>
        <p:nvSpPr>
          <p:cNvPr id="17" name="Picture Placeholder 9"/>
          <p:cNvSpPr>
            <a:spLocks noGrp="1"/>
          </p:cNvSpPr>
          <p:nvPr>
            <p:ph type="pic" sz="quarter" idx="15" hasCustomPrompt="1"/>
          </p:nvPr>
        </p:nvSpPr>
        <p:spPr>
          <a:xfrm>
            <a:off x="8498988" y="1281113"/>
            <a:ext cx="3324712" cy="2138363"/>
          </a:xfrm>
          <a:prstGeom prst="rect">
            <a:avLst/>
          </a:prstGeom>
          <a:solidFill>
            <a:schemeClr val="accent6"/>
          </a:solidFill>
        </p:spPr>
        <p:txBody>
          <a:bodyPr vert="horz"/>
          <a:lstStyle>
            <a:lvl1pPr marL="0" indent="0">
              <a:buNone/>
              <a:defRPr sz="1680"/>
            </a:lvl1pPr>
          </a:lstStyle>
          <a:p>
            <a:r>
              <a:rPr lang="en-US" sz="1680" i="1" dirty="0">
                <a:solidFill>
                  <a:srgbClr val="FFFFFF"/>
                </a:solidFill>
              </a:rPr>
              <a:t>2 photographs on general slide should be this size, spacing, and location. </a:t>
            </a:r>
          </a:p>
          <a:p>
            <a:r>
              <a:rPr lang="en-US" sz="960" i="1" dirty="0">
                <a:solidFill>
                  <a:srgbClr val="FFFFFF"/>
                </a:solidFill>
              </a:rPr>
              <a:t>You can replace this with actual photograph</a:t>
            </a:r>
            <a:endParaRPr lang="en-US" dirty="0"/>
          </a:p>
          <a:p>
            <a:endParaRPr lang="en-US" dirty="0"/>
          </a:p>
        </p:txBody>
      </p:sp>
      <p:sp>
        <p:nvSpPr>
          <p:cNvPr id="18" name="Picture Placeholder 9"/>
          <p:cNvSpPr>
            <a:spLocks noGrp="1"/>
          </p:cNvSpPr>
          <p:nvPr>
            <p:ph type="pic" sz="quarter" idx="16" hasCustomPrompt="1"/>
          </p:nvPr>
        </p:nvSpPr>
        <p:spPr>
          <a:xfrm>
            <a:off x="8498988" y="3590621"/>
            <a:ext cx="3324712" cy="2138363"/>
          </a:xfrm>
          <a:prstGeom prst="rect">
            <a:avLst/>
          </a:prstGeom>
          <a:solidFill>
            <a:schemeClr val="accent6"/>
          </a:solidFill>
        </p:spPr>
        <p:txBody>
          <a:bodyPr vert="horz"/>
          <a:lstStyle>
            <a:lvl1pPr marL="0" indent="0">
              <a:buNone/>
              <a:defRPr sz="1680"/>
            </a:lvl1pPr>
          </a:lstStyle>
          <a:p>
            <a:r>
              <a:rPr lang="en-US" sz="1680" i="1" dirty="0">
                <a:solidFill>
                  <a:srgbClr val="FFFFFF"/>
                </a:solidFill>
              </a:rPr>
              <a:t>2 photographs on general slide should be this size, spacing, and location. </a:t>
            </a:r>
          </a:p>
          <a:p>
            <a:r>
              <a:rPr lang="en-US" sz="960" i="1" dirty="0">
                <a:solidFill>
                  <a:srgbClr val="FFFFFF"/>
                </a:solidFill>
              </a:rPr>
              <a:t>You can replace this with actual photograph</a:t>
            </a:r>
            <a:endParaRPr lang="en-US" dirty="0"/>
          </a:p>
          <a:p>
            <a:endParaRPr lang="en-US" dirty="0"/>
          </a:p>
        </p:txBody>
      </p:sp>
    </p:spTree>
    <p:extLst>
      <p:ext uri="{BB962C8B-B14F-4D97-AF65-F5344CB8AC3E}">
        <p14:creationId xmlns:p14="http://schemas.microsoft.com/office/powerpoint/2010/main" val="3091067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 Diagram + Text + 1 Photograph">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8" name="Text Placeholder 13"/>
          <p:cNvSpPr>
            <a:spLocks noGrp="1"/>
          </p:cNvSpPr>
          <p:nvPr>
            <p:ph type="body" sz="quarter" idx="13" hasCustomPrompt="1"/>
          </p:nvPr>
        </p:nvSpPr>
        <p:spPr>
          <a:xfrm>
            <a:off x="609601" y="4127501"/>
            <a:ext cx="6920204" cy="1476374"/>
          </a:xfrm>
          <a:prstGeom prst="rect">
            <a:avLst/>
          </a:prstGeom>
        </p:spPr>
        <p:txBody>
          <a:bodyPr vert="horz"/>
          <a:lstStyle>
            <a:lvl1pPr marL="0" indent="0" algn="ctr">
              <a:buFont typeface="Arial"/>
              <a:buNone/>
              <a:defRPr sz="2400" i="0" baseline="0">
                <a:solidFill>
                  <a:srgbClr val="000000"/>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Information about or relating to diagram: Arial 24 (you can also use Arial 20 if you need to)</a:t>
            </a:r>
          </a:p>
        </p:txBody>
      </p:sp>
      <p:sp>
        <p:nvSpPr>
          <p:cNvPr id="9" name="SmartArt Placeholder 11"/>
          <p:cNvSpPr>
            <a:spLocks noGrp="1"/>
          </p:cNvSpPr>
          <p:nvPr>
            <p:ph type="dgm" sz="quarter" idx="14" hasCustomPrompt="1"/>
          </p:nvPr>
        </p:nvSpPr>
        <p:spPr>
          <a:xfrm>
            <a:off x="627595" y="1281089"/>
            <a:ext cx="6902211" cy="2846246"/>
          </a:xfrm>
          <a:prstGeom prst="rect">
            <a:avLst/>
          </a:prstGeom>
          <a:noFill/>
        </p:spPr>
        <p:txBody>
          <a:bodyPr vert="horz"/>
          <a:lstStyle>
            <a:lvl1pPr marL="411480" marR="0" indent="-411480" algn="l" defTabSz="548640" rtl="0" eaLnBrk="1" fontAlgn="auto" latinLnBrk="0" hangingPunct="1">
              <a:lnSpc>
                <a:spcPct val="100000"/>
              </a:lnSpc>
              <a:spcBef>
                <a:spcPct val="20000"/>
              </a:spcBef>
              <a:spcAft>
                <a:spcPts val="0"/>
              </a:spcAft>
              <a:buClrTx/>
              <a:buSzTx/>
              <a:buFont typeface="Arial"/>
              <a:buChar char="•"/>
              <a:tabLst/>
              <a:defRPr sz="1680" u="none">
                <a:solidFill>
                  <a:srgbClr val="0F0F0F"/>
                </a:solidFill>
              </a:defRPr>
            </a:lvl1pPr>
          </a:lstStyle>
          <a:p>
            <a:r>
              <a:rPr lang="en-US" sz="1680" dirty="0"/>
              <a:t>Diagram: Use preformatted Smart Art found in PowerPoint Appendix</a:t>
            </a:r>
            <a:endParaRPr lang="en-US" dirty="0"/>
          </a:p>
          <a:p>
            <a:endParaRPr lang="en-US" dirty="0"/>
          </a:p>
        </p:txBody>
      </p:sp>
      <p:sp>
        <p:nvSpPr>
          <p:cNvPr id="11" name="Picture Placeholder 8"/>
          <p:cNvSpPr>
            <a:spLocks noGrp="1"/>
          </p:cNvSpPr>
          <p:nvPr>
            <p:ph type="pic" sz="quarter" idx="15" hasCustomPrompt="1"/>
          </p:nvPr>
        </p:nvSpPr>
        <p:spPr>
          <a:xfrm>
            <a:off x="8179478" y="1716090"/>
            <a:ext cx="3614588" cy="3430586"/>
          </a:xfrm>
          <a:prstGeom prst="rect">
            <a:avLst/>
          </a:prstGeom>
          <a:solidFill>
            <a:schemeClr val="accent6"/>
          </a:solidFill>
        </p:spPr>
        <p:txBody>
          <a:bodyPr vert="horz"/>
          <a:lstStyle>
            <a:lvl1pPr marL="0" marR="0" indent="0" algn="l" defTabSz="548640" rtl="0" eaLnBrk="1" fontAlgn="auto" latinLnBrk="0" hangingPunct="1">
              <a:lnSpc>
                <a:spcPct val="100000"/>
              </a:lnSpc>
              <a:spcBef>
                <a:spcPct val="20000"/>
              </a:spcBef>
              <a:spcAft>
                <a:spcPts val="0"/>
              </a:spcAft>
              <a:buClrTx/>
              <a:buSzTx/>
              <a:buFont typeface="Arial"/>
              <a:buNone/>
              <a:tabLst/>
              <a:defRPr sz="3840"/>
            </a:lvl1pPr>
          </a:lstStyle>
          <a:p>
            <a:r>
              <a:rPr lang="en-US" sz="1680" i="1" dirty="0">
                <a:solidFill>
                  <a:srgbClr val="FFFFFF"/>
                </a:solidFill>
              </a:rPr>
              <a:t>1 photographs on general slide should be this size, spacing, and location. </a:t>
            </a:r>
          </a:p>
          <a:p>
            <a:endParaRPr lang="en-US" dirty="0"/>
          </a:p>
        </p:txBody>
      </p:sp>
    </p:spTree>
    <p:extLst>
      <p:ext uri="{BB962C8B-B14F-4D97-AF65-F5344CB8AC3E}">
        <p14:creationId xmlns:p14="http://schemas.microsoft.com/office/powerpoint/2010/main" val="1679122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10" name="Text Placeholder 22"/>
          <p:cNvSpPr>
            <a:spLocks noGrp="1"/>
          </p:cNvSpPr>
          <p:nvPr>
            <p:ph type="body" sz="quarter" idx="16" hasCustomPrompt="1"/>
          </p:nvPr>
        </p:nvSpPr>
        <p:spPr>
          <a:xfrm>
            <a:off x="457768" y="1107442"/>
            <a:ext cx="11023032" cy="4826923"/>
          </a:xfrm>
          <a:prstGeom prst="rect">
            <a:avLst/>
          </a:prstGeom>
        </p:spPr>
        <p:txBody>
          <a:bodyPr/>
          <a:lstStyle>
            <a:lvl1pPr marL="0" indent="0">
              <a:lnSpc>
                <a:spcPct val="120000"/>
              </a:lnSpc>
              <a:buFont typeface="Wingdings" charset="2"/>
              <a:buNone/>
              <a:defRPr sz="3360" baseline="0">
                <a:solidFill>
                  <a:srgbClr val="000000"/>
                </a:solidFill>
              </a:defRPr>
            </a:lvl1pPr>
            <a:lvl2pPr marL="548640" indent="-548640">
              <a:lnSpc>
                <a:spcPct val="120000"/>
              </a:lnSpc>
              <a:buFont typeface="Wingdings" charset="2"/>
              <a:buChar char="§"/>
              <a:defRPr sz="2880" baseline="0">
                <a:solidFill>
                  <a:srgbClr val="000000"/>
                </a:solidFill>
              </a:defRPr>
            </a:lvl2pPr>
            <a:lvl3pPr marL="826770" indent="-411480">
              <a:lnSpc>
                <a:spcPct val="120000"/>
              </a:lnSpc>
              <a:buFont typeface="Wingdings" charset="2"/>
              <a:buChar char="§"/>
              <a:defRPr sz="2400" baseline="0">
                <a:solidFill>
                  <a:srgbClr val="000000"/>
                </a:solidFill>
              </a:defRPr>
            </a:lvl3pPr>
            <a:lvl4pPr marL="1160144" indent="-411480">
              <a:lnSpc>
                <a:spcPct val="120000"/>
              </a:lnSpc>
              <a:buFont typeface="Wingdings" charset="2"/>
              <a:buChar char="§"/>
              <a:defRPr sz="2400" baseline="0">
                <a:solidFill>
                  <a:srgbClr val="000000"/>
                </a:solidFill>
              </a:defRPr>
            </a:lvl4pPr>
            <a:lvl5pPr marL="1506856" indent="-411480">
              <a:lnSpc>
                <a:spcPct val="120000"/>
              </a:lnSpc>
              <a:buFont typeface="Wingdings" charset="2"/>
              <a:buChar char="§"/>
              <a:defRPr sz="2160" baseline="0">
                <a:solidFill>
                  <a:srgbClr val="000000"/>
                </a:solidFill>
              </a:defRPr>
            </a:lvl5pPr>
          </a:lstStyle>
          <a:p>
            <a:pPr lvl="0"/>
            <a:r>
              <a:rPr lang="en-US" dirty="0"/>
              <a:t>Arial 28</a:t>
            </a:r>
          </a:p>
          <a:p>
            <a:pPr lvl="1"/>
            <a:r>
              <a:rPr lang="en-US" dirty="0"/>
              <a:t>Arial 24</a:t>
            </a:r>
          </a:p>
          <a:p>
            <a:pPr lvl="2"/>
            <a:r>
              <a:rPr lang="en-US" dirty="0"/>
              <a:t>Arial 20</a:t>
            </a:r>
          </a:p>
          <a:p>
            <a:pPr lvl="3"/>
            <a:r>
              <a:rPr lang="en-US" dirty="0"/>
              <a:t>Arial 20</a:t>
            </a:r>
          </a:p>
          <a:p>
            <a:pPr lvl="4"/>
            <a:r>
              <a:rPr lang="en-US" dirty="0"/>
              <a:t>Arial 18</a:t>
            </a:r>
          </a:p>
        </p:txBody>
      </p:sp>
    </p:spTree>
    <p:extLst>
      <p:ext uri="{BB962C8B-B14F-4D97-AF65-F5344CB8AC3E}">
        <p14:creationId xmlns:p14="http://schemas.microsoft.com/office/powerpoint/2010/main" val="4136621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5" name="Text Placeholder 22"/>
          <p:cNvSpPr>
            <a:spLocks noGrp="1"/>
          </p:cNvSpPr>
          <p:nvPr>
            <p:ph type="body" sz="quarter" idx="16" hasCustomPrompt="1"/>
          </p:nvPr>
        </p:nvSpPr>
        <p:spPr>
          <a:xfrm>
            <a:off x="457771" y="1448189"/>
            <a:ext cx="5097892" cy="4330334"/>
          </a:xfrm>
          <a:prstGeom prst="rect">
            <a:avLst/>
          </a:prstGeom>
        </p:spPr>
        <p:txBody>
          <a:bodyPr/>
          <a:lstStyle>
            <a:lvl1pPr marL="0" indent="0">
              <a:lnSpc>
                <a:spcPct val="120000"/>
              </a:lnSpc>
              <a:buFont typeface="Wingdings" charset="2"/>
              <a:buNone/>
              <a:defRPr sz="3360" baseline="0">
                <a:solidFill>
                  <a:srgbClr val="000000"/>
                </a:solidFill>
              </a:defRPr>
            </a:lvl1pPr>
            <a:lvl2pPr marL="548640" indent="-548640">
              <a:lnSpc>
                <a:spcPct val="120000"/>
              </a:lnSpc>
              <a:buFont typeface="Wingdings" charset="2"/>
              <a:buChar char="§"/>
              <a:defRPr sz="2880" baseline="0">
                <a:solidFill>
                  <a:srgbClr val="000000"/>
                </a:solidFill>
              </a:defRPr>
            </a:lvl2pPr>
            <a:lvl3pPr marL="826770" indent="-411480">
              <a:lnSpc>
                <a:spcPct val="120000"/>
              </a:lnSpc>
              <a:buFont typeface="Wingdings" charset="2"/>
              <a:buChar char="§"/>
              <a:defRPr sz="2400" baseline="0">
                <a:solidFill>
                  <a:srgbClr val="000000"/>
                </a:solidFill>
              </a:defRPr>
            </a:lvl3pPr>
            <a:lvl4pPr marL="1160144" indent="-411480">
              <a:lnSpc>
                <a:spcPct val="120000"/>
              </a:lnSpc>
              <a:buFont typeface="Wingdings" charset="2"/>
              <a:buChar char="§"/>
              <a:defRPr sz="2400" baseline="0">
                <a:solidFill>
                  <a:srgbClr val="000000"/>
                </a:solidFill>
              </a:defRPr>
            </a:lvl4pPr>
            <a:lvl5pPr marL="1506856" indent="-411480">
              <a:lnSpc>
                <a:spcPct val="120000"/>
              </a:lnSpc>
              <a:buFont typeface="Wingdings" charset="2"/>
              <a:buChar char="§"/>
              <a:defRPr sz="2160" baseline="0">
                <a:solidFill>
                  <a:srgbClr val="000000"/>
                </a:solidFill>
              </a:defRPr>
            </a:lvl5pPr>
          </a:lstStyle>
          <a:p>
            <a:pPr lvl="0"/>
            <a:r>
              <a:rPr lang="en-US" dirty="0"/>
              <a:t>Arial 28</a:t>
            </a:r>
          </a:p>
          <a:p>
            <a:pPr lvl="1"/>
            <a:r>
              <a:rPr lang="en-US" dirty="0"/>
              <a:t>Arial 24</a:t>
            </a:r>
          </a:p>
          <a:p>
            <a:pPr lvl="2"/>
            <a:r>
              <a:rPr lang="en-US" dirty="0"/>
              <a:t>Arial 20</a:t>
            </a:r>
          </a:p>
          <a:p>
            <a:pPr lvl="3"/>
            <a:r>
              <a:rPr lang="en-US" dirty="0"/>
              <a:t>Arial 20</a:t>
            </a:r>
          </a:p>
          <a:p>
            <a:pPr lvl="4"/>
            <a:r>
              <a:rPr lang="en-US" dirty="0"/>
              <a:t>Arial 18</a:t>
            </a:r>
          </a:p>
        </p:txBody>
      </p:sp>
      <p:sp>
        <p:nvSpPr>
          <p:cNvPr id="6" name="Text Placeholder 22"/>
          <p:cNvSpPr>
            <a:spLocks noGrp="1"/>
          </p:cNvSpPr>
          <p:nvPr>
            <p:ph type="body" sz="quarter" idx="17" hasCustomPrompt="1"/>
          </p:nvPr>
        </p:nvSpPr>
        <p:spPr>
          <a:xfrm>
            <a:off x="6382911" y="1448189"/>
            <a:ext cx="5097892" cy="4330334"/>
          </a:xfrm>
          <a:prstGeom prst="rect">
            <a:avLst/>
          </a:prstGeom>
        </p:spPr>
        <p:txBody>
          <a:bodyPr/>
          <a:lstStyle>
            <a:lvl1pPr marL="0" indent="0">
              <a:lnSpc>
                <a:spcPct val="120000"/>
              </a:lnSpc>
              <a:buFont typeface="Wingdings" charset="2"/>
              <a:buNone/>
              <a:defRPr sz="3360" baseline="0">
                <a:solidFill>
                  <a:srgbClr val="000000"/>
                </a:solidFill>
              </a:defRPr>
            </a:lvl1pPr>
            <a:lvl2pPr marL="548640" indent="-548640">
              <a:lnSpc>
                <a:spcPct val="120000"/>
              </a:lnSpc>
              <a:buFont typeface="Wingdings" charset="2"/>
              <a:buChar char="§"/>
              <a:defRPr sz="2880" baseline="0">
                <a:solidFill>
                  <a:srgbClr val="000000"/>
                </a:solidFill>
              </a:defRPr>
            </a:lvl2pPr>
            <a:lvl3pPr marL="826770" indent="-411480">
              <a:lnSpc>
                <a:spcPct val="120000"/>
              </a:lnSpc>
              <a:buFont typeface="Wingdings" charset="2"/>
              <a:buChar char="§"/>
              <a:defRPr sz="2400" baseline="0">
                <a:solidFill>
                  <a:srgbClr val="000000"/>
                </a:solidFill>
              </a:defRPr>
            </a:lvl3pPr>
            <a:lvl4pPr marL="1160144" indent="-411480">
              <a:lnSpc>
                <a:spcPct val="120000"/>
              </a:lnSpc>
              <a:buFont typeface="Wingdings" charset="2"/>
              <a:buChar char="§"/>
              <a:defRPr sz="2400" baseline="0">
                <a:solidFill>
                  <a:srgbClr val="000000"/>
                </a:solidFill>
              </a:defRPr>
            </a:lvl4pPr>
            <a:lvl5pPr marL="1506856" indent="-411480">
              <a:lnSpc>
                <a:spcPct val="120000"/>
              </a:lnSpc>
              <a:buFont typeface="Wingdings" charset="2"/>
              <a:buChar char="§"/>
              <a:defRPr sz="2160" baseline="0">
                <a:solidFill>
                  <a:srgbClr val="000000"/>
                </a:solidFill>
              </a:defRPr>
            </a:lvl5pPr>
          </a:lstStyle>
          <a:p>
            <a:pPr lvl="0"/>
            <a:r>
              <a:rPr lang="en-US" dirty="0"/>
              <a:t>Arial 28</a:t>
            </a:r>
          </a:p>
          <a:p>
            <a:pPr lvl="1"/>
            <a:r>
              <a:rPr lang="en-US" dirty="0"/>
              <a:t>Arial 24</a:t>
            </a:r>
          </a:p>
          <a:p>
            <a:pPr lvl="2"/>
            <a:r>
              <a:rPr lang="en-US" dirty="0"/>
              <a:t>Arial 20</a:t>
            </a:r>
          </a:p>
          <a:p>
            <a:pPr lvl="3"/>
            <a:r>
              <a:rPr lang="en-US" dirty="0"/>
              <a:t>Arial 20</a:t>
            </a:r>
          </a:p>
          <a:p>
            <a:pPr lvl="4"/>
            <a:r>
              <a:rPr lang="en-US" dirty="0"/>
              <a:t>Arial 18</a:t>
            </a:r>
          </a:p>
        </p:txBody>
      </p:sp>
    </p:spTree>
    <p:extLst>
      <p:ext uri="{BB962C8B-B14F-4D97-AF65-F5344CB8AC3E}">
        <p14:creationId xmlns:p14="http://schemas.microsoft.com/office/powerpoint/2010/main" val="3907587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8" name="Chart Placeholder 9"/>
          <p:cNvSpPr>
            <a:spLocks noGrp="1"/>
          </p:cNvSpPr>
          <p:nvPr>
            <p:ph type="chart" sz="quarter" idx="12" hasCustomPrompt="1"/>
          </p:nvPr>
        </p:nvSpPr>
        <p:spPr>
          <a:xfrm>
            <a:off x="508000" y="1372583"/>
            <a:ext cx="5308600" cy="4422775"/>
          </a:xfrm>
          <a:prstGeom prst="rect">
            <a:avLst/>
          </a:prstGeom>
          <a:noFill/>
        </p:spPr>
        <p:txBody>
          <a:bodyPr vert="horz"/>
          <a:lstStyle>
            <a:lvl1pPr marL="411480" marR="0" indent="-411480" algn="l" defTabSz="548640" rtl="0" eaLnBrk="1" fontAlgn="auto" latinLnBrk="0" hangingPunct="1">
              <a:lnSpc>
                <a:spcPct val="100000"/>
              </a:lnSpc>
              <a:spcBef>
                <a:spcPct val="20000"/>
              </a:spcBef>
              <a:spcAft>
                <a:spcPts val="0"/>
              </a:spcAft>
              <a:buClrTx/>
              <a:buSzTx/>
              <a:buFont typeface="Arial"/>
              <a:buChar char="•"/>
              <a:tabLst/>
              <a:defRPr sz="3840" baseline="0">
                <a:solidFill>
                  <a:srgbClr val="0F0F0F"/>
                </a:solidFill>
              </a:defRPr>
            </a:lvl1pPr>
          </a:lstStyle>
          <a:p>
            <a:r>
              <a:rPr lang="en-US" sz="1680" dirty="0"/>
              <a:t>Chart: Use preformatted Charts found in PowerPoint Appendix</a:t>
            </a:r>
            <a:endParaRPr lang="en-US" dirty="0"/>
          </a:p>
          <a:p>
            <a:endParaRPr lang="en-US" dirty="0"/>
          </a:p>
        </p:txBody>
      </p:sp>
      <p:sp>
        <p:nvSpPr>
          <p:cNvPr id="9" name="Chart Placeholder 9"/>
          <p:cNvSpPr>
            <a:spLocks noGrp="1"/>
          </p:cNvSpPr>
          <p:nvPr>
            <p:ph type="chart" sz="quarter" idx="13" hasCustomPrompt="1"/>
          </p:nvPr>
        </p:nvSpPr>
        <p:spPr>
          <a:xfrm>
            <a:off x="6172200" y="1372583"/>
            <a:ext cx="5308600" cy="4422775"/>
          </a:xfrm>
          <a:prstGeom prst="rect">
            <a:avLst/>
          </a:prstGeom>
          <a:noFill/>
        </p:spPr>
        <p:txBody>
          <a:bodyPr vert="horz"/>
          <a:lstStyle>
            <a:lvl1pPr>
              <a:defRPr sz="1680" baseline="0">
                <a:solidFill>
                  <a:srgbClr val="0F0F0F"/>
                </a:solidFill>
              </a:defRPr>
            </a:lvl1pPr>
          </a:lstStyle>
          <a:p>
            <a:r>
              <a:rPr lang="en-US" sz="1680" dirty="0"/>
              <a:t>Chart: Use preformatted Charts found in PowerPoint Appendix</a:t>
            </a:r>
            <a:endParaRPr lang="en-US" dirty="0"/>
          </a:p>
        </p:txBody>
      </p:sp>
    </p:spTree>
    <p:extLst>
      <p:ext uri="{BB962C8B-B14F-4D97-AF65-F5344CB8AC3E}">
        <p14:creationId xmlns:p14="http://schemas.microsoft.com/office/powerpoint/2010/main" val="3756362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 Photograph">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6" name="Chart Placeholder 9"/>
          <p:cNvSpPr>
            <a:spLocks noGrp="1"/>
          </p:cNvSpPr>
          <p:nvPr>
            <p:ph type="chart" sz="quarter" idx="13" hasCustomPrompt="1"/>
          </p:nvPr>
        </p:nvSpPr>
        <p:spPr>
          <a:xfrm>
            <a:off x="508003" y="1372583"/>
            <a:ext cx="6446683" cy="4422775"/>
          </a:xfrm>
          <a:prstGeom prst="rect">
            <a:avLst/>
          </a:prstGeom>
          <a:noFill/>
        </p:spPr>
        <p:txBody>
          <a:bodyPr vert="horz"/>
          <a:lstStyle>
            <a:lvl1pPr marL="411480" marR="0" indent="-411480" algn="l" defTabSz="548640" rtl="0" eaLnBrk="1" fontAlgn="auto" latinLnBrk="0" hangingPunct="1">
              <a:lnSpc>
                <a:spcPct val="100000"/>
              </a:lnSpc>
              <a:spcBef>
                <a:spcPct val="20000"/>
              </a:spcBef>
              <a:spcAft>
                <a:spcPts val="0"/>
              </a:spcAft>
              <a:buClrTx/>
              <a:buSzTx/>
              <a:buFont typeface="Arial"/>
              <a:buChar char="•"/>
              <a:tabLst/>
              <a:defRPr sz="1680" baseline="0">
                <a:solidFill>
                  <a:srgbClr val="0F0F0F"/>
                </a:solidFill>
              </a:defRPr>
            </a:lvl1pPr>
          </a:lstStyle>
          <a:p>
            <a:r>
              <a:rPr lang="en-US" sz="1680" dirty="0"/>
              <a:t>Chart: Use preformatted Charts found in PowerPoint Appendix</a:t>
            </a:r>
            <a:endParaRPr lang="en-US" dirty="0"/>
          </a:p>
          <a:p>
            <a:endParaRPr lang="en-US" dirty="0"/>
          </a:p>
        </p:txBody>
      </p:sp>
      <p:sp>
        <p:nvSpPr>
          <p:cNvPr id="10" name="Picture Placeholder 11"/>
          <p:cNvSpPr>
            <a:spLocks noGrp="1"/>
          </p:cNvSpPr>
          <p:nvPr>
            <p:ph type="pic" sz="quarter" idx="15" hasCustomPrompt="1"/>
          </p:nvPr>
        </p:nvSpPr>
        <p:spPr>
          <a:xfrm>
            <a:off x="7497853" y="1372583"/>
            <a:ext cx="3982947" cy="3308275"/>
          </a:xfrm>
          <a:prstGeom prst="rect">
            <a:avLst/>
          </a:prstGeom>
          <a:solidFill>
            <a:schemeClr val="accent6"/>
          </a:solidFill>
        </p:spPr>
        <p:txBody>
          <a:bodyPr vert="horz"/>
          <a:lstStyle>
            <a:lvl1pPr marL="0" marR="0" indent="0" algn="l" defTabSz="548640" rtl="0" eaLnBrk="1" fontAlgn="auto" latinLnBrk="0" hangingPunct="1">
              <a:lnSpc>
                <a:spcPct val="100000"/>
              </a:lnSpc>
              <a:spcBef>
                <a:spcPct val="20000"/>
              </a:spcBef>
              <a:spcAft>
                <a:spcPts val="0"/>
              </a:spcAft>
              <a:buClrTx/>
              <a:buSzTx/>
              <a:buFont typeface="Arial"/>
              <a:buNone/>
              <a:tabLst/>
              <a:defRPr sz="3840" baseline="0">
                <a:solidFill>
                  <a:srgbClr val="FFFFFF"/>
                </a:solidFill>
              </a:defRPr>
            </a:lvl1pPr>
          </a:lstStyle>
          <a:p>
            <a:r>
              <a:rPr lang="en-US" sz="1680" dirty="0"/>
              <a:t>Insert photograph</a:t>
            </a:r>
            <a:endParaRPr lang="en-US" dirty="0"/>
          </a:p>
        </p:txBody>
      </p:sp>
      <p:sp>
        <p:nvSpPr>
          <p:cNvPr id="8" name="Text Placeholder 15"/>
          <p:cNvSpPr>
            <a:spLocks noGrp="1"/>
          </p:cNvSpPr>
          <p:nvPr>
            <p:ph type="body" sz="quarter" idx="17" hasCustomPrompt="1"/>
          </p:nvPr>
        </p:nvSpPr>
        <p:spPr>
          <a:xfrm>
            <a:off x="7507187" y="4796583"/>
            <a:ext cx="4016255" cy="735013"/>
          </a:xfrm>
          <a:prstGeom prst="rect">
            <a:avLst/>
          </a:prstGeom>
        </p:spPr>
        <p:txBody>
          <a:bodyPr vert="horz"/>
          <a:lstStyle>
            <a:lvl1pPr marL="0" marR="0" indent="0" algn="ctr" defTabSz="548640" rtl="0" eaLnBrk="1" fontAlgn="auto" latinLnBrk="0" hangingPunct="1">
              <a:lnSpc>
                <a:spcPct val="100000"/>
              </a:lnSpc>
              <a:spcBef>
                <a:spcPct val="20000"/>
              </a:spcBef>
              <a:spcAft>
                <a:spcPts val="0"/>
              </a:spcAft>
              <a:buClrTx/>
              <a:buSzTx/>
              <a:buFont typeface="Arial"/>
              <a:buNone/>
              <a:tabLst/>
              <a:defRPr sz="2400" b="0" i="0" baseline="0">
                <a:solidFill>
                  <a:srgbClr val="000000"/>
                </a:solidFill>
                <a:latin typeface="+mn-lt"/>
              </a:defRPr>
            </a:lvl1pPr>
          </a:lstStyle>
          <a:p>
            <a:pPr lvl="0"/>
            <a:r>
              <a:rPr lang="en-US" dirty="0"/>
              <a:t>Caption Under Photograph: Arial 20</a:t>
            </a:r>
          </a:p>
        </p:txBody>
      </p:sp>
    </p:spTree>
    <p:extLst>
      <p:ext uri="{BB962C8B-B14F-4D97-AF65-F5344CB8AC3E}">
        <p14:creationId xmlns:p14="http://schemas.microsoft.com/office/powerpoint/2010/main" val="1309891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 2 Photographs">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6" name="Chart Placeholder 9"/>
          <p:cNvSpPr>
            <a:spLocks noGrp="1"/>
          </p:cNvSpPr>
          <p:nvPr>
            <p:ph type="chart" sz="quarter" idx="13" hasCustomPrompt="1"/>
          </p:nvPr>
        </p:nvSpPr>
        <p:spPr>
          <a:xfrm>
            <a:off x="508003" y="1307651"/>
            <a:ext cx="7096355" cy="4422775"/>
          </a:xfrm>
          <a:prstGeom prst="rect">
            <a:avLst/>
          </a:prstGeom>
          <a:noFill/>
        </p:spPr>
        <p:txBody>
          <a:bodyPr vert="horz"/>
          <a:lstStyle>
            <a:lvl1pPr marL="411480" marR="0" indent="-411480" algn="l" defTabSz="548640" rtl="0" eaLnBrk="1" fontAlgn="auto" latinLnBrk="0" hangingPunct="1">
              <a:lnSpc>
                <a:spcPct val="100000"/>
              </a:lnSpc>
              <a:spcBef>
                <a:spcPct val="20000"/>
              </a:spcBef>
              <a:spcAft>
                <a:spcPts val="0"/>
              </a:spcAft>
              <a:buClrTx/>
              <a:buSzTx/>
              <a:buFont typeface="Arial"/>
              <a:buChar char="•"/>
              <a:tabLst/>
              <a:defRPr sz="1680" baseline="0">
                <a:solidFill>
                  <a:srgbClr val="0F0F0F"/>
                </a:solidFill>
              </a:defRPr>
            </a:lvl1pPr>
          </a:lstStyle>
          <a:p>
            <a:r>
              <a:rPr lang="en-US" sz="1680" dirty="0"/>
              <a:t>Chart: Use preformatted Charts found in PowerPoint Appendix</a:t>
            </a:r>
            <a:endParaRPr lang="en-US" dirty="0"/>
          </a:p>
          <a:p>
            <a:endParaRPr lang="en-US" dirty="0"/>
          </a:p>
        </p:txBody>
      </p:sp>
      <p:sp>
        <p:nvSpPr>
          <p:cNvPr id="8" name="Picture Placeholder 9"/>
          <p:cNvSpPr>
            <a:spLocks noGrp="1"/>
          </p:cNvSpPr>
          <p:nvPr>
            <p:ph type="pic" sz="quarter" idx="15" hasCustomPrompt="1"/>
          </p:nvPr>
        </p:nvSpPr>
        <p:spPr>
          <a:xfrm>
            <a:off x="8072973" y="1281113"/>
            <a:ext cx="3640291" cy="2138363"/>
          </a:xfrm>
          <a:prstGeom prst="rect">
            <a:avLst/>
          </a:prstGeom>
          <a:solidFill>
            <a:schemeClr val="accent6"/>
          </a:solidFill>
        </p:spPr>
        <p:txBody>
          <a:bodyPr vert="horz"/>
          <a:lstStyle>
            <a:lvl1pPr marL="0" indent="0">
              <a:buNone/>
              <a:defRPr sz="1680"/>
            </a:lvl1pPr>
          </a:lstStyle>
          <a:p>
            <a:r>
              <a:rPr lang="en-US" sz="1680" i="1" dirty="0">
                <a:solidFill>
                  <a:srgbClr val="FFFFFF"/>
                </a:solidFill>
              </a:rPr>
              <a:t>2 photographs on general slide should be this size, spacing, and location. </a:t>
            </a:r>
          </a:p>
          <a:p>
            <a:r>
              <a:rPr lang="en-US" sz="960" i="1" dirty="0">
                <a:solidFill>
                  <a:srgbClr val="FFFFFF"/>
                </a:solidFill>
              </a:rPr>
              <a:t>You can replace this with actual photograph</a:t>
            </a:r>
            <a:endParaRPr lang="en-US" dirty="0"/>
          </a:p>
          <a:p>
            <a:endParaRPr lang="en-US" dirty="0"/>
          </a:p>
        </p:txBody>
      </p:sp>
      <p:sp>
        <p:nvSpPr>
          <p:cNvPr id="9" name="Picture Placeholder 9"/>
          <p:cNvSpPr>
            <a:spLocks noGrp="1"/>
          </p:cNvSpPr>
          <p:nvPr>
            <p:ph type="pic" sz="quarter" idx="16" hasCustomPrompt="1"/>
          </p:nvPr>
        </p:nvSpPr>
        <p:spPr>
          <a:xfrm>
            <a:off x="8072973" y="3590621"/>
            <a:ext cx="3640291" cy="2138363"/>
          </a:xfrm>
          <a:prstGeom prst="rect">
            <a:avLst/>
          </a:prstGeom>
          <a:solidFill>
            <a:schemeClr val="accent6"/>
          </a:solidFill>
        </p:spPr>
        <p:txBody>
          <a:bodyPr vert="horz"/>
          <a:lstStyle>
            <a:lvl1pPr marL="0" indent="0">
              <a:buNone/>
              <a:defRPr sz="1680"/>
            </a:lvl1pPr>
          </a:lstStyle>
          <a:p>
            <a:r>
              <a:rPr lang="en-US" sz="1680" i="1" dirty="0">
                <a:solidFill>
                  <a:srgbClr val="FFFFFF"/>
                </a:solidFill>
              </a:rPr>
              <a:t>2 photographs on general slide should be this size, spacing, and location. </a:t>
            </a:r>
          </a:p>
          <a:p>
            <a:r>
              <a:rPr lang="en-US" sz="960" i="1" dirty="0">
                <a:solidFill>
                  <a:srgbClr val="FFFFFF"/>
                </a:solidFill>
              </a:rPr>
              <a:t>You can replace this with actual photograph</a:t>
            </a:r>
            <a:endParaRPr lang="en-US" dirty="0"/>
          </a:p>
          <a:p>
            <a:endParaRPr lang="en-US" dirty="0"/>
          </a:p>
        </p:txBody>
      </p:sp>
    </p:spTree>
    <p:extLst>
      <p:ext uri="{BB962C8B-B14F-4D97-AF65-F5344CB8AC3E}">
        <p14:creationId xmlns:p14="http://schemas.microsoft.com/office/powerpoint/2010/main" val="38716635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 Text">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6" name="Chart Placeholder 9"/>
          <p:cNvSpPr>
            <a:spLocks noGrp="1"/>
          </p:cNvSpPr>
          <p:nvPr>
            <p:ph type="chart" sz="quarter" idx="13" hasCustomPrompt="1"/>
          </p:nvPr>
        </p:nvSpPr>
        <p:spPr>
          <a:xfrm>
            <a:off x="508004" y="1372583"/>
            <a:ext cx="5166497" cy="4422775"/>
          </a:xfrm>
          <a:prstGeom prst="rect">
            <a:avLst/>
          </a:prstGeom>
          <a:noFill/>
        </p:spPr>
        <p:txBody>
          <a:bodyPr vert="horz"/>
          <a:lstStyle>
            <a:lvl1pPr marL="411480" marR="0" indent="-411480" algn="l" defTabSz="548640" rtl="0" eaLnBrk="1" fontAlgn="auto" latinLnBrk="0" hangingPunct="1">
              <a:lnSpc>
                <a:spcPct val="100000"/>
              </a:lnSpc>
              <a:spcBef>
                <a:spcPct val="20000"/>
              </a:spcBef>
              <a:spcAft>
                <a:spcPts val="0"/>
              </a:spcAft>
              <a:buClrTx/>
              <a:buSzTx/>
              <a:buFont typeface="Arial"/>
              <a:buChar char="•"/>
              <a:tabLst/>
              <a:defRPr sz="1680" baseline="0">
                <a:solidFill>
                  <a:srgbClr val="0F0F0F"/>
                </a:solidFill>
              </a:defRPr>
            </a:lvl1pPr>
          </a:lstStyle>
          <a:p>
            <a:r>
              <a:rPr lang="en-US" sz="1680" dirty="0"/>
              <a:t>Chart: Use preformatted Charts found in PowerPoint Appendix</a:t>
            </a:r>
            <a:endParaRPr lang="en-US" dirty="0"/>
          </a:p>
          <a:p>
            <a:endParaRPr lang="en-US" dirty="0"/>
          </a:p>
        </p:txBody>
      </p:sp>
      <p:sp>
        <p:nvSpPr>
          <p:cNvPr id="8" name="Text Placeholder 22"/>
          <p:cNvSpPr>
            <a:spLocks noGrp="1"/>
          </p:cNvSpPr>
          <p:nvPr>
            <p:ph type="body" sz="quarter" idx="17" hasCustomPrompt="1"/>
          </p:nvPr>
        </p:nvSpPr>
        <p:spPr>
          <a:xfrm>
            <a:off x="6382911" y="1372583"/>
            <a:ext cx="5097892" cy="4422775"/>
          </a:xfrm>
          <a:prstGeom prst="rect">
            <a:avLst/>
          </a:prstGeom>
        </p:spPr>
        <p:txBody>
          <a:bodyPr/>
          <a:lstStyle>
            <a:lvl1pPr marL="0" indent="0">
              <a:lnSpc>
                <a:spcPct val="120000"/>
              </a:lnSpc>
              <a:buFont typeface="Wingdings" charset="2"/>
              <a:buNone/>
              <a:defRPr sz="3360" baseline="0">
                <a:solidFill>
                  <a:srgbClr val="000000"/>
                </a:solidFill>
              </a:defRPr>
            </a:lvl1pPr>
            <a:lvl2pPr marL="548640" indent="-548640">
              <a:lnSpc>
                <a:spcPct val="120000"/>
              </a:lnSpc>
              <a:buFont typeface="Wingdings" charset="2"/>
              <a:buChar char="§"/>
              <a:defRPr sz="2880" baseline="0">
                <a:solidFill>
                  <a:srgbClr val="000000"/>
                </a:solidFill>
              </a:defRPr>
            </a:lvl2pPr>
            <a:lvl3pPr marL="826770" indent="-411480">
              <a:lnSpc>
                <a:spcPct val="120000"/>
              </a:lnSpc>
              <a:buFont typeface="Wingdings" charset="2"/>
              <a:buChar char="§"/>
              <a:defRPr sz="2400" baseline="0">
                <a:solidFill>
                  <a:srgbClr val="000000"/>
                </a:solidFill>
              </a:defRPr>
            </a:lvl3pPr>
            <a:lvl4pPr marL="1160144" indent="-411480">
              <a:lnSpc>
                <a:spcPct val="120000"/>
              </a:lnSpc>
              <a:buFont typeface="Wingdings" charset="2"/>
              <a:buChar char="§"/>
              <a:defRPr sz="2400" baseline="0">
                <a:solidFill>
                  <a:srgbClr val="000000"/>
                </a:solidFill>
              </a:defRPr>
            </a:lvl4pPr>
            <a:lvl5pPr marL="1506856" indent="-411480">
              <a:lnSpc>
                <a:spcPct val="120000"/>
              </a:lnSpc>
              <a:buFont typeface="Wingdings" charset="2"/>
              <a:buChar char="§"/>
              <a:defRPr sz="2160" baseline="0">
                <a:solidFill>
                  <a:srgbClr val="000000"/>
                </a:solidFill>
              </a:defRPr>
            </a:lvl5pPr>
          </a:lstStyle>
          <a:p>
            <a:pPr lvl="0"/>
            <a:r>
              <a:rPr lang="en-US" dirty="0"/>
              <a:t>Arial 28</a:t>
            </a:r>
          </a:p>
          <a:p>
            <a:pPr lvl="1"/>
            <a:r>
              <a:rPr lang="en-US" dirty="0"/>
              <a:t>Arial 24</a:t>
            </a:r>
          </a:p>
          <a:p>
            <a:pPr lvl="2"/>
            <a:r>
              <a:rPr lang="en-US" dirty="0"/>
              <a:t>Arial 20</a:t>
            </a:r>
          </a:p>
          <a:p>
            <a:pPr lvl="3"/>
            <a:r>
              <a:rPr lang="en-US" dirty="0"/>
              <a:t>Arial 20</a:t>
            </a:r>
          </a:p>
          <a:p>
            <a:pPr lvl="4"/>
            <a:r>
              <a:rPr lang="en-US" dirty="0"/>
              <a:t>Arial 18</a:t>
            </a:r>
          </a:p>
        </p:txBody>
      </p:sp>
    </p:spTree>
    <p:extLst>
      <p:ext uri="{BB962C8B-B14F-4D97-AF65-F5344CB8AC3E}">
        <p14:creationId xmlns:p14="http://schemas.microsoft.com/office/powerpoint/2010/main" val="232151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3 Photographs">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9" name="Picture Placeholder 11"/>
          <p:cNvSpPr>
            <a:spLocks noGrp="1"/>
          </p:cNvSpPr>
          <p:nvPr>
            <p:ph type="pic" sz="quarter" idx="13" hasCustomPrompt="1"/>
          </p:nvPr>
        </p:nvSpPr>
        <p:spPr>
          <a:xfrm>
            <a:off x="677344" y="2315267"/>
            <a:ext cx="3469793" cy="1779732"/>
          </a:xfrm>
          <a:prstGeom prst="rect">
            <a:avLst/>
          </a:prstGeom>
          <a:solidFill>
            <a:schemeClr val="accent6"/>
          </a:solidFill>
        </p:spPr>
        <p:txBody>
          <a:bodyPr vert="horz"/>
          <a:lstStyle>
            <a:lvl1pPr>
              <a:defRPr sz="1440"/>
            </a:lvl1pPr>
          </a:lstStyle>
          <a:p>
            <a:r>
              <a:rPr lang="en-US" sz="1680" i="1" dirty="0">
                <a:solidFill>
                  <a:srgbClr val="FFFFFF"/>
                </a:solidFill>
              </a:rPr>
              <a:t>3 photographs on general slide should be this size, spacing, and location. </a:t>
            </a:r>
          </a:p>
          <a:p>
            <a:r>
              <a:rPr lang="en-US" sz="960" i="1" dirty="0">
                <a:solidFill>
                  <a:srgbClr val="FFFFFF"/>
                </a:solidFill>
              </a:rPr>
              <a:t>You can replace this with actual photograph </a:t>
            </a:r>
          </a:p>
          <a:p>
            <a:endParaRPr lang="en-US" dirty="0"/>
          </a:p>
        </p:txBody>
      </p:sp>
      <p:sp>
        <p:nvSpPr>
          <p:cNvPr id="10" name="Picture Placeholder 11"/>
          <p:cNvSpPr>
            <a:spLocks noGrp="1"/>
          </p:cNvSpPr>
          <p:nvPr>
            <p:ph type="pic" sz="quarter" idx="14" hasCustomPrompt="1"/>
          </p:nvPr>
        </p:nvSpPr>
        <p:spPr>
          <a:xfrm>
            <a:off x="677344" y="4320767"/>
            <a:ext cx="3469793" cy="1779732"/>
          </a:xfrm>
          <a:prstGeom prst="rect">
            <a:avLst/>
          </a:prstGeom>
          <a:solidFill>
            <a:schemeClr val="accent6"/>
          </a:solidFill>
        </p:spPr>
        <p:txBody>
          <a:bodyPr vert="horz"/>
          <a:lstStyle>
            <a:lvl1pPr>
              <a:defRPr sz="1440"/>
            </a:lvl1pPr>
          </a:lstStyle>
          <a:p>
            <a:r>
              <a:rPr lang="en-US" sz="1680" i="1" dirty="0">
                <a:solidFill>
                  <a:srgbClr val="FFFFFF"/>
                </a:solidFill>
              </a:rPr>
              <a:t>3 photographs on general slide should be this size, spacing, and location. </a:t>
            </a:r>
          </a:p>
          <a:p>
            <a:r>
              <a:rPr lang="en-US" sz="960" i="1" dirty="0">
                <a:solidFill>
                  <a:srgbClr val="FFFFFF"/>
                </a:solidFill>
              </a:rPr>
              <a:t>You can replace this with actual photograph </a:t>
            </a:r>
          </a:p>
          <a:p>
            <a:endParaRPr lang="en-US" dirty="0"/>
          </a:p>
        </p:txBody>
      </p:sp>
      <p:sp>
        <p:nvSpPr>
          <p:cNvPr id="11" name="Picture Placeholder 11"/>
          <p:cNvSpPr>
            <a:spLocks noGrp="1"/>
          </p:cNvSpPr>
          <p:nvPr>
            <p:ph type="pic" sz="quarter" idx="15" hasCustomPrompt="1"/>
          </p:nvPr>
        </p:nvSpPr>
        <p:spPr>
          <a:xfrm>
            <a:off x="677344" y="311734"/>
            <a:ext cx="3469793" cy="1779732"/>
          </a:xfrm>
          <a:prstGeom prst="rect">
            <a:avLst/>
          </a:prstGeom>
          <a:solidFill>
            <a:schemeClr val="accent6"/>
          </a:solidFill>
        </p:spPr>
        <p:txBody>
          <a:bodyPr vert="horz"/>
          <a:lstStyle>
            <a:lvl1pPr>
              <a:defRPr sz="1440"/>
            </a:lvl1pPr>
          </a:lstStyle>
          <a:p>
            <a:r>
              <a:rPr lang="en-US" sz="1680" i="1" dirty="0">
                <a:solidFill>
                  <a:srgbClr val="FFFFFF"/>
                </a:solidFill>
              </a:rPr>
              <a:t>3 photographs on general slide should be this size, spacing, and location. </a:t>
            </a:r>
          </a:p>
          <a:p>
            <a:r>
              <a:rPr lang="en-US" sz="960" i="1" dirty="0">
                <a:solidFill>
                  <a:srgbClr val="FFFFFF"/>
                </a:solidFill>
              </a:rPr>
              <a:t>You can replace this with actual photograph </a:t>
            </a:r>
          </a:p>
          <a:p>
            <a:endParaRPr lang="en-US" dirty="0"/>
          </a:p>
        </p:txBody>
      </p:sp>
      <p:sp>
        <p:nvSpPr>
          <p:cNvPr id="12" name="Title Placeholder 1"/>
          <p:cNvSpPr>
            <a:spLocks noGrp="1"/>
          </p:cNvSpPr>
          <p:nvPr>
            <p:ph type="title" hasCustomPrompt="1"/>
          </p:nvPr>
        </p:nvSpPr>
        <p:spPr>
          <a:xfrm>
            <a:off x="4824405" y="1202014"/>
            <a:ext cx="6658512" cy="1560683"/>
          </a:xfrm>
          <a:prstGeom prst="rect">
            <a:avLst/>
          </a:prstGeom>
        </p:spPr>
        <p:txBody>
          <a:bodyPr vert="horz" lIns="91440" tIns="45720" rIns="91440" bIns="45720" rtlCol="0" anchor="ctr">
            <a:noAutofit/>
          </a:bodyPr>
          <a:lstStyle>
            <a:lvl1pPr algn="l">
              <a:defRPr sz="4800" baseline="0"/>
            </a:lvl1pPr>
          </a:lstStyle>
          <a:p>
            <a:r>
              <a:rPr lang="en-US" dirty="0"/>
              <a:t>title slide l/c: </a:t>
            </a:r>
            <a:r>
              <a:rPr lang="en-US" dirty="0" err="1"/>
              <a:t>arial</a:t>
            </a:r>
            <a:r>
              <a:rPr lang="en-US" dirty="0"/>
              <a:t> black 40</a:t>
            </a:r>
          </a:p>
        </p:txBody>
      </p:sp>
      <p:sp>
        <p:nvSpPr>
          <p:cNvPr id="3" name="Text Placeholder 2"/>
          <p:cNvSpPr>
            <a:spLocks noGrp="1"/>
          </p:cNvSpPr>
          <p:nvPr>
            <p:ph type="body" sz="quarter" idx="16" hasCustomPrompt="1"/>
          </p:nvPr>
        </p:nvSpPr>
        <p:spPr>
          <a:xfrm>
            <a:off x="4823888" y="3001963"/>
            <a:ext cx="6659033" cy="1454150"/>
          </a:xfrm>
          <a:prstGeom prst="rect">
            <a:avLst/>
          </a:prstGeom>
        </p:spPr>
        <p:txBody>
          <a:bodyPr vert="horz"/>
          <a:lstStyle>
            <a:lvl1pPr marL="0" indent="0">
              <a:buNone/>
              <a:defRPr baseline="0"/>
            </a:lvl1pPr>
          </a:lstStyle>
          <a:p>
            <a:pPr lvl="0"/>
            <a:r>
              <a:rPr lang="en-US" dirty="0"/>
              <a:t>Presenter’s Name/Subhead: Arial 32</a:t>
            </a:r>
          </a:p>
        </p:txBody>
      </p:sp>
      <p:sp>
        <p:nvSpPr>
          <p:cNvPr id="5" name="Text Placeholder 4"/>
          <p:cNvSpPr>
            <a:spLocks noGrp="1"/>
          </p:cNvSpPr>
          <p:nvPr>
            <p:ph type="body" sz="quarter" idx="17" hasCustomPrompt="1"/>
          </p:nvPr>
        </p:nvSpPr>
        <p:spPr>
          <a:xfrm>
            <a:off x="4823888" y="4456114"/>
            <a:ext cx="6659033" cy="1120775"/>
          </a:xfrm>
          <a:prstGeom prst="rect">
            <a:avLst/>
          </a:prstGeom>
        </p:spPr>
        <p:txBody>
          <a:bodyPr vert="horz"/>
          <a:lstStyle>
            <a:lvl1pPr marL="0" indent="0">
              <a:buNone/>
              <a:defRPr sz="2880" baseline="0"/>
            </a:lvl1pPr>
            <a:lvl2pPr marL="548640" indent="0">
              <a:buNone/>
              <a:defRPr/>
            </a:lvl2pPr>
            <a:lvl3pPr marL="1097280" indent="0">
              <a:buNone/>
              <a:defRPr/>
            </a:lvl3pPr>
          </a:lstStyle>
          <a:p>
            <a:pPr lvl="0"/>
            <a:r>
              <a:rPr lang="en-US" dirty="0"/>
              <a:t>Title or Sub-subhead: Arial 24</a:t>
            </a:r>
          </a:p>
        </p:txBody>
      </p:sp>
    </p:spTree>
    <p:extLst>
      <p:ext uri="{BB962C8B-B14F-4D97-AF65-F5344CB8AC3E}">
        <p14:creationId xmlns:p14="http://schemas.microsoft.com/office/powerpoint/2010/main" val="75891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2 Photograph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566A406-2415-6345-AADB-0A35E6F3D7AC}" type="slidenum">
              <a:rPr lang="en-US" smtClean="0"/>
              <a:pPr/>
              <a:t>‹#›</a:t>
            </a:fld>
            <a:endParaRPr lang="en-US"/>
          </a:p>
        </p:txBody>
      </p:sp>
      <p:sp>
        <p:nvSpPr>
          <p:cNvPr id="4" name="Title Placeholder 1"/>
          <p:cNvSpPr>
            <a:spLocks noGrp="1"/>
          </p:cNvSpPr>
          <p:nvPr>
            <p:ph type="title" hasCustomPrompt="1"/>
          </p:nvPr>
        </p:nvSpPr>
        <p:spPr>
          <a:xfrm>
            <a:off x="4824405" y="1202014"/>
            <a:ext cx="6658512" cy="1560683"/>
          </a:xfrm>
          <a:prstGeom prst="rect">
            <a:avLst/>
          </a:prstGeom>
        </p:spPr>
        <p:txBody>
          <a:bodyPr vert="horz" lIns="91440" tIns="45720" rIns="91440" bIns="45720" rtlCol="0" anchor="ctr">
            <a:noAutofit/>
          </a:bodyPr>
          <a:lstStyle>
            <a:lvl1pPr algn="l">
              <a:defRPr sz="4800"/>
            </a:lvl1pPr>
          </a:lstStyle>
          <a:p>
            <a:r>
              <a:rPr lang="en-US" dirty="0"/>
              <a:t>title of slide l/c: </a:t>
            </a:r>
            <a:r>
              <a:rPr lang="en-US" dirty="0" err="1"/>
              <a:t>arial</a:t>
            </a:r>
            <a:r>
              <a:rPr lang="en-US" dirty="0"/>
              <a:t> black 40</a:t>
            </a:r>
          </a:p>
        </p:txBody>
      </p:sp>
      <p:sp>
        <p:nvSpPr>
          <p:cNvPr id="8" name="Picture Placeholder 12"/>
          <p:cNvSpPr>
            <a:spLocks noGrp="1"/>
          </p:cNvSpPr>
          <p:nvPr>
            <p:ph type="pic" sz="quarter" idx="13" hasCustomPrompt="1"/>
          </p:nvPr>
        </p:nvSpPr>
        <p:spPr>
          <a:xfrm>
            <a:off x="317500" y="1036638"/>
            <a:ext cx="3996267" cy="2139950"/>
          </a:xfrm>
          <a:prstGeom prst="rect">
            <a:avLst/>
          </a:prstGeom>
          <a:solidFill>
            <a:srgbClr val="7566A0"/>
          </a:solidFill>
        </p:spPr>
        <p:txBody>
          <a:bodyPr vert="horz"/>
          <a:lstStyle>
            <a:lvl1pPr>
              <a:defRPr sz="1440"/>
            </a:lvl1pPr>
          </a:lstStyle>
          <a:p>
            <a:r>
              <a:rPr lang="en-US" sz="1680" i="1" dirty="0">
                <a:solidFill>
                  <a:srgbClr val="FFFFFF"/>
                </a:solidFill>
              </a:rPr>
              <a:t>2 photographs on general slide should be this size, spacing, and location. </a:t>
            </a:r>
          </a:p>
          <a:p>
            <a:r>
              <a:rPr lang="en-US" sz="960" i="1" dirty="0">
                <a:solidFill>
                  <a:srgbClr val="FFFFFF"/>
                </a:solidFill>
              </a:rPr>
              <a:t>You can replace this with actual photograph </a:t>
            </a:r>
          </a:p>
          <a:p>
            <a:endParaRPr lang="en-US" dirty="0"/>
          </a:p>
        </p:txBody>
      </p:sp>
      <p:sp>
        <p:nvSpPr>
          <p:cNvPr id="9" name="Picture Placeholder 12"/>
          <p:cNvSpPr>
            <a:spLocks noGrp="1"/>
          </p:cNvSpPr>
          <p:nvPr>
            <p:ph type="pic" sz="quarter" idx="14" hasCustomPrompt="1"/>
          </p:nvPr>
        </p:nvSpPr>
        <p:spPr>
          <a:xfrm>
            <a:off x="328216" y="3335511"/>
            <a:ext cx="3996267" cy="2139950"/>
          </a:xfrm>
          <a:prstGeom prst="rect">
            <a:avLst/>
          </a:prstGeom>
          <a:solidFill>
            <a:srgbClr val="7566A0"/>
          </a:solidFill>
        </p:spPr>
        <p:txBody>
          <a:bodyPr vert="horz"/>
          <a:lstStyle>
            <a:lvl1pPr>
              <a:defRPr sz="1440"/>
            </a:lvl1pPr>
          </a:lstStyle>
          <a:p>
            <a:r>
              <a:rPr lang="en-US" sz="1680" i="1" dirty="0">
                <a:solidFill>
                  <a:srgbClr val="FFFFFF"/>
                </a:solidFill>
              </a:rPr>
              <a:t>2 photographs on general slide should be this size, spacing, and location. </a:t>
            </a:r>
          </a:p>
          <a:p>
            <a:r>
              <a:rPr lang="en-US" sz="960" i="1" dirty="0">
                <a:solidFill>
                  <a:srgbClr val="FFFFFF"/>
                </a:solidFill>
              </a:rPr>
              <a:t>You can replace this with actual photograph </a:t>
            </a:r>
          </a:p>
          <a:p>
            <a:endParaRPr lang="en-US" dirty="0"/>
          </a:p>
        </p:txBody>
      </p:sp>
      <p:sp>
        <p:nvSpPr>
          <p:cNvPr id="12" name="Text Placeholder 2"/>
          <p:cNvSpPr>
            <a:spLocks noGrp="1"/>
          </p:cNvSpPr>
          <p:nvPr>
            <p:ph type="body" sz="quarter" idx="16" hasCustomPrompt="1"/>
          </p:nvPr>
        </p:nvSpPr>
        <p:spPr>
          <a:xfrm>
            <a:off x="4823888" y="3001963"/>
            <a:ext cx="6659033" cy="1454150"/>
          </a:xfrm>
          <a:prstGeom prst="rect">
            <a:avLst/>
          </a:prstGeom>
        </p:spPr>
        <p:txBody>
          <a:bodyPr vert="horz"/>
          <a:lstStyle>
            <a:lvl1pPr marL="0" indent="0">
              <a:buNone/>
              <a:defRPr baseline="0"/>
            </a:lvl1pPr>
          </a:lstStyle>
          <a:p>
            <a:pPr lvl="0"/>
            <a:r>
              <a:rPr lang="en-US" dirty="0"/>
              <a:t>Presenter’s Name/Subhead: Arial 32</a:t>
            </a:r>
          </a:p>
        </p:txBody>
      </p:sp>
      <p:sp>
        <p:nvSpPr>
          <p:cNvPr id="13" name="Text Placeholder 4"/>
          <p:cNvSpPr>
            <a:spLocks noGrp="1"/>
          </p:cNvSpPr>
          <p:nvPr>
            <p:ph type="body" sz="quarter" idx="17" hasCustomPrompt="1"/>
          </p:nvPr>
        </p:nvSpPr>
        <p:spPr>
          <a:xfrm>
            <a:off x="4823888" y="4456114"/>
            <a:ext cx="6659033" cy="1120775"/>
          </a:xfrm>
          <a:prstGeom prst="rect">
            <a:avLst/>
          </a:prstGeom>
        </p:spPr>
        <p:txBody>
          <a:bodyPr vert="horz"/>
          <a:lstStyle>
            <a:lvl1pPr marL="0" indent="0">
              <a:buNone/>
              <a:defRPr sz="2880" baseline="0"/>
            </a:lvl1pPr>
            <a:lvl2pPr marL="548640" indent="0">
              <a:buNone/>
              <a:defRPr/>
            </a:lvl2pPr>
            <a:lvl3pPr marL="1097280" indent="0">
              <a:buNone/>
              <a:defRPr/>
            </a:lvl3pPr>
          </a:lstStyle>
          <a:p>
            <a:pPr lvl="0"/>
            <a:r>
              <a:rPr lang="en-US" dirty="0"/>
              <a:t>Title or Sub-subhead: Arial 24</a:t>
            </a:r>
          </a:p>
        </p:txBody>
      </p:sp>
    </p:spTree>
    <p:extLst>
      <p:ext uri="{BB962C8B-B14F-4D97-AF65-F5344CB8AC3E}">
        <p14:creationId xmlns:p14="http://schemas.microsoft.com/office/powerpoint/2010/main" val="394326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1 Photograph">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566A406-2415-6345-AADB-0A35E6F3D7AC}" type="slidenum">
              <a:rPr lang="en-US" smtClean="0"/>
              <a:pPr/>
              <a:t>‹#›</a:t>
            </a:fld>
            <a:endParaRPr lang="en-US"/>
          </a:p>
        </p:txBody>
      </p:sp>
      <p:sp>
        <p:nvSpPr>
          <p:cNvPr id="4" name="Title Placeholder 1"/>
          <p:cNvSpPr>
            <a:spLocks noGrp="1"/>
          </p:cNvSpPr>
          <p:nvPr>
            <p:ph type="title" hasCustomPrompt="1"/>
          </p:nvPr>
        </p:nvSpPr>
        <p:spPr>
          <a:xfrm>
            <a:off x="4824405" y="1202014"/>
            <a:ext cx="6658512" cy="1560683"/>
          </a:xfrm>
          <a:prstGeom prst="rect">
            <a:avLst/>
          </a:prstGeom>
        </p:spPr>
        <p:txBody>
          <a:bodyPr vert="horz" lIns="91440" tIns="45720" rIns="91440" bIns="45720" rtlCol="0" anchor="ctr">
            <a:noAutofit/>
          </a:bodyPr>
          <a:lstStyle>
            <a:lvl1pPr algn="l">
              <a:defRPr sz="4800"/>
            </a:lvl1pPr>
          </a:lstStyle>
          <a:p>
            <a:r>
              <a:rPr lang="en-US" dirty="0"/>
              <a:t>title of slide l/c: </a:t>
            </a:r>
            <a:r>
              <a:rPr lang="en-US" dirty="0" err="1"/>
              <a:t>arial</a:t>
            </a:r>
            <a:r>
              <a:rPr lang="en-US" dirty="0"/>
              <a:t> black 40</a:t>
            </a:r>
          </a:p>
        </p:txBody>
      </p:sp>
      <p:sp>
        <p:nvSpPr>
          <p:cNvPr id="5" name="Picture Placeholder 8"/>
          <p:cNvSpPr>
            <a:spLocks noGrp="1"/>
          </p:cNvSpPr>
          <p:nvPr>
            <p:ph type="pic" sz="quarter" idx="13" hasCustomPrompt="1"/>
          </p:nvPr>
        </p:nvSpPr>
        <p:spPr>
          <a:xfrm>
            <a:off x="342900" y="1162050"/>
            <a:ext cx="3972984" cy="4156075"/>
          </a:xfrm>
          <a:prstGeom prst="rect">
            <a:avLst/>
          </a:prstGeom>
          <a:solidFill>
            <a:schemeClr val="accent6"/>
          </a:solidFill>
        </p:spPr>
        <p:txBody>
          <a:bodyPr vert="horz"/>
          <a:lstStyle>
            <a:lvl1pPr marL="0" indent="0">
              <a:buNone/>
              <a:defRPr sz="2400"/>
            </a:lvl1pPr>
          </a:lstStyle>
          <a:p>
            <a:r>
              <a:rPr lang="en-US" sz="1680" i="1" dirty="0">
                <a:solidFill>
                  <a:srgbClr val="FFFFFF"/>
                </a:solidFill>
              </a:rPr>
              <a:t>1 photograph on title page should be this size, spacing, and location. </a:t>
            </a:r>
          </a:p>
          <a:p>
            <a:endParaRPr lang="en-US" sz="1680" i="1" dirty="0">
              <a:solidFill>
                <a:srgbClr val="FFFFFF"/>
              </a:solidFill>
            </a:endParaRPr>
          </a:p>
          <a:p>
            <a:r>
              <a:rPr lang="en-US" sz="1200" i="1" dirty="0">
                <a:solidFill>
                  <a:srgbClr val="FFFFFF"/>
                </a:solidFill>
              </a:rPr>
              <a:t>Note: This is best for either a vertical picture or a cropped horizontal picture</a:t>
            </a:r>
          </a:p>
          <a:p>
            <a:endParaRPr lang="en-US" sz="1200" i="1" dirty="0">
              <a:solidFill>
                <a:srgbClr val="FFFFFF"/>
              </a:solidFill>
            </a:endParaRPr>
          </a:p>
          <a:p>
            <a:endParaRPr lang="en-US" sz="1200" i="1" dirty="0">
              <a:solidFill>
                <a:srgbClr val="FFFFFF"/>
              </a:solidFill>
            </a:endParaRPr>
          </a:p>
          <a:p>
            <a:r>
              <a:rPr lang="en-US" sz="960" i="1" dirty="0">
                <a:solidFill>
                  <a:srgbClr val="FFFFFF"/>
                </a:solidFill>
              </a:rPr>
              <a:t>You can replace this with actual photograph </a:t>
            </a:r>
          </a:p>
          <a:p>
            <a:endParaRPr lang="en-US" dirty="0"/>
          </a:p>
        </p:txBody>
      </p:sp>
      <p:sp>
        <p:nvSpPr>
          <p:cNvPr id="8" name="Text Placeholder 2"/>
          <p:cNvSpPr>
            <a:spLocks noGrp="1"/>
          </p:cNvSpPr>
          <p:nvPr>
            <p:ph type="body" sz="quarter" idx="16" hasCustomPrompt="1"/>
          </p:nvPr>
        </p:nvSpPr>
        <p:spPr>
          <a:xfrm>
            <a:off x="4823888" y="3001963"/>
            <a:ext cx="6659033" cy="1454150"/>
          </a:xfrm>
          <a:prstGeom prst="rect">
            <a:avLst/>
          </a:prstGeom>
        </p:spPr>
        <p:txBody>
          <a:bodyPr vert="horz"/>
          <a:lstStyle>
            <a:lvl1pPr marL="0" indent="0">
              <a:buNone/>
              <a:defRPr baseline="0"/>
            </a:lvl1pPr>
          </a:lstStyle>
          <a:p>
            <a:pPr lvl="0"/>
            <a:r>
              <a:rPr lang="en-US" dirty="0"/>
              <a:t>Presenter’s Name/Subhead: Arial 32</a:t>
            </a:r>
          </a:p>
        </p:txBody>
      </p:sp>
      <p:sp>
        <p:nvSpPr>
          <p:cNvPr id="9" name="Text Placeholder 4"/>
          <p:cNvSpPr>
            <a:spLocks noGrp="1"/>
          </p:cNvSpPr>
          <p:nvPr>
            <p:ph type="body" sz="quarter" idx="17" hasCustomPrompt="1"/>
          </p:nvPr>
        </p:nvSpPr>
        <p:spPr>
          <a:xfrm>
            <a:off x="4823888" y="4456114"/>
            <a:ext cx="6659033" cy="1120775"/>
          </a:xfrm>
          <a:prstGeom prst="rect">
            <a:avLst/>
          </a:prstGeom>
        </p:spPr>
        <p:txBody>
          <a:bodyPr vert="horz"/>
          <a:lstStyle>
            <a:lvl1pPr marL="0" indent="0">
              <a:buNone/>
              <a:defRPr sz="2880" baseline="0"/>
            </a:lvl1pPr>
            <a:lvl2pPr marL="548640" indent="0">
              <a:buNone/>
              <a:defRPr/>
            </a:lvl2pPr>
            <a:lvl3pPr marL="1097280" indent="0">
              <a:buNone/>
              <a:defRPr/>
            </a:lvl3pPr>
          </a:lstStyle>
          <a:p>
            <a:pPr lvl="0"/>
            <a:r>
              <a:rPr lang="en-US" dirty="0"/>
              <a:t>Title or Sub-subhead: Arial 24</a:t>
            </a:r>
          </a:p>
        </p:txBody>
      </p:sp>
    </p:spTree>
    <p:extLst>
      <p:ext uri="{BB962C8B-B14F-4D97-AF65-F5344CB8AC3E}">
        <p14:creationId xmlns:p14="http://schemas.microsoft.com/office/powerpoint/2010/main" val="153039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914400" y="2130427"/>
            <a:ext cx="10363200" cy="1470025"/>
          </a:xfrm>
          <a:prstGeom prst="rect">
            <a:avLst/>
          </a:prstGeom>
        </p:spPr>
        <p:txBody>
          <a:bodyPr/>
          <a:lstStyle>
            <a:lvl1pPr>
              <a:defRPr sz="4800" baseline="0"/>
            </a:lvl1pPr>
          </a:lstStyle>
          <a:p>
            <a:r>
              <a:rPr lang="en-US" dirty="0"/>
              <a:t>section header l/c: </a:t>
            </a:r>
            <a:r>
              <a:rPr lang="en-US" dirty="0" err="1"/>
              <a:t>arial</a:t>
            </a:r>
            <a:r>
              <a:rPr lang="en-US" dirty="0"/>
              <a:t> black 40</a:t>
            </a:r>
          </a:p>
        </p:txBody>
      </p:sp>
      <p:sp>
        <p:nvSpPr>
          <p:cNvPr id="8" name="Subtitle 2"/>
          <p:cNvSpPr>
            <a:spLocks noGrp="1"/>
          </p:cNvSpPr>
          <p:nvPr>
            <p:ph type="subTitle" idx="1" hasCustomPrompt="1"/>
          </p:nvPr>
        </p:nvSpPr>
        <p:spPr>
          <a:xfrm>
            <a:off x="1930113" y="3589504"/>
            <a:ext cx="8534400" cy="1752600"/>
          </a:xfrm>
          <a:prstGeom prst="rect">
            <a:avLst/>
          </a:prstGeom>
        </p:spPr>
        <p:txBody>
          <a:bodyPr/>
          <a:lstStyle>
            <a:lvl1pPr marL="0" indent="0" algn="ctr">
              <a:buNone/>
              <a:defRPr baseline="0">
                <a:solidFill>
                  <a:srgbClr val="000000"/>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Subtitle: Arial 32</a:t>
            </a:r>
          </a:p>
        </p:txBody>
      </p:sp>
      <p:sp>
        <p:nvSpPr>
          <p:cNvPr id="9" name="Slide Number Placeholder 2"/>
          <p:cNvSpPr>
            <a:spLocks noGrp="1"/>
          </p:cNvSpPr>
          <p:nvPr>
            <p:ph type="sldNum" sz="quarter" idx="12"/>
          </p:nvPr>
        </p:nvSpPr>
        <p:spPr>
          <a:xfrm>
            <a:off x="11482918" y="76201"/>
            <a:ext cx="615949" cy="207962"/>
          </a:xfrm>
        </p:spPr>
        <p:txBody>
          <a:bodyPr/>
          <a:lstStyle/>
          <a:p>
            <a:fld id="{4566A406-2415-6345-AADB-0A35E6F3D7AC}" type="slidenum">
              <a:rPr lang="en-US" smtClean="0"/>
              <a:pPr/>
              <a:t>‹#›</a:t>
            </a:fld>
            <a:endParaRPr lang="en-US"/>
          </a:p>
        </p:txBody>
      </p:sp>
    </p:spTree>
    <p:extLst>
      <p:ext uri="{BB962C8B-B14F-4D97-AF65-F5344CB8AC3E}">
        <p14:creationId xmlns:p14="http://schemas.microsoft.com/office/powerpoint/2010/main" val="230796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2 Photographs">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2" name="Picture Placeholder 10"/>
          <p:cNvSpPr>
            <a:spLocks noGrp="1"/>
          </p:cNvSpPr>
          <p:nvPr>
            <p:ph type="pic" sz="quarter" idx="17" hasCustomPrompt="1"/>
          </p:nvPr>
        </p:nvSpPr>
        <p:spPr>
          <a:xfrm>
            <a:off x="673709" y="957263"/>
            <a:ext cx="3479932" cy="2406650"/>
          </a:xfrm>
          <a:prstGeom prst="rect">
            <a:avLst/>
          </a:prstGeom>
          <a:solidFill>
            <a:srgbClr val="7566A0"/>
          </a:solidFill>
        </p:spPr>
        <p:txBody>
          <a:bodyPr vert="horz"/>
          <a:lstStyle>
            <a:lvl1pPr>
              <a:defRPr sz="1680"/>
            </a:lvl1pPr>
          </a:lstStyle>
          <a:p>
            <a:r>
              <a:rPr lang="en-US" sz="1680" i="1" dirty="0">
                <a:solidFill>
                  <a:srgbClr val="FFFFFF"/>
                </a:solidFill>
              </a:rPr>
              <a:t>2 photographs on general slide should be this size, spacing, and location. </a:t>
            </a:r>
          </a:p>
          <a:p>
            <a:r>
              <a:rPr lang="en-US" sz="960" i="1" dirty="0">
                <a:solidFill>
                  <a:srgbClr val="FFFFFF"/>
                </a:solidFill>
              </a:rPr>
              <a:t>You can replace this with actual photograph</a:t>
            </a:r>
            <a:endParaRPr lang="en-US" dirty="0"/>
          </a:p>
        </p:txBody>
      </p:sp>
      <p:sp>
        <p:nvSpPr>
          <p:cNvPr id="13" name="Picture Placeholder 10"/>
          <p:cNvSpPr>
            <a:spLocks noGrp="1"/>
          </p:cNvSpPr>
          <p:nvPr>
            <p:ph type="pic" sz="quarter" idx="18" hasCustomPrompt="1"/>
          </p:nvPr>
        </p:nvSpPr>
        <p:spPr>
          <a:xfrm>
            <a:off x="673709" y="3583153"/>
            <a:ext cx="3479932" cy="2406650"/>
          </a:xfrm>
          <a:prstGeom prst="rect">
            <a:avLst/>
          </a:prstGeom>
          <a:solidFill>
            <a:srgbClr val="7566A0"/>
          </a:solidFill>
        </p:spPr>
        <p:txBody>
          <a:bodyPr vert="horz"/>
          <a:lstStyle>
            <a:lvl1pPr>
              <a:defRPr sz="1680"/>
            </a:lvl1pPr>
          </a:lstStyle>
          <a:p>
            <a:r>
              <a:rPr lang="en-US" sz="1680" i="1" dirty="0">
                <a:solidFill>
                  <a:srgbClr val="FFFFFF"/>
                </a:solidFill>
              </a:rPr>
              <a:t>2 photographs on general slide should be this size, spacing, and location. </a:t>
            </a:r>
          </a:p>
          <a:p>
            <a:r>
              <a:rPr lang="en-US" sz="960" i="1" dirty="0">
                <a:solidFill>
                  <a:srgbClr val="FFFFFF"/>
                </a:solidFill>
              </a:rPr>
              <a:t>You can replace this with actual photograph</a:t>
            </a:r>
            <a:endParaRPr lang="en-US" dirty="0"/>
          </a:p>
        </p:txBody>
      </p:sp>
      <p:sp>
        <p:nvSpPr>
          <p:cNvPr id="14" name="Text Placeholder 22"/>
          <p:cNvSpPr>
            <a:spLocks noGrp="1"/>
          </p:cNvSpPr>
          <p:nvPr>
            <p:ph type="body" sz="quarter" idx="16" hasCustomPrompt="1"/>
          </p:nvPr>
        </p:nvSpPr>
        <p:spPr>
          <a:xfrm>
            <a:off x="4696810" y="918063"/>
            <a:ext cx="7064481" cy="5049838"/>
          </a:xfrm>
          <a:prstGeom prst="rect">
            <a:avLst/>
          </a:prstGeom>
        </p:spPr>
        <p:txBody>
          <a:bodyPr/>
          <a:lstStyle>
            <a:lvl1pPr marL="0" indent="0">
              <a:lnSpc>
                <a:spcPct val="120000"/>
              </a:lnSpc>
              <a:buFont typeface="Wingdings" charset="2"/>
              <a:buNone/>
              <a:defRPr sz="3360" baseline="0">
                <a:solidFill>
                  <a:srgbClr val="000000"/>
                </a:solidFill>
              </a:defRPr>
            </a:lvl1pPr>
            <a:lvl2pPr marL="548640" indent="-548640">
              <a:lnSpc>
                <a:spcPct val="120000"/>
              </a:lnSpc>
              <a:buFont typeface="Wingdings" charset="2"/>
              <a:buChar char="§"/>
              <a:defRPr sz="2880" baseline="0">
                <a:solidFill>
                  <a:srgbClr val="000000"/>
                </a:solidFill>
              </a:defRPr>
            </a:lvl2pPr>
            <a:lvl3pPr marL="826770" indent="-411480">
              <a:lnSpc>
                <a:spcPct val="120000"/>
              </a:lnSpc>
              <a:buFont typeface="Wingdings" charset="2"/>
              <a:buChar char="§"/>
              <a:defRPr sz="2400" baseline="0">
                <a:solidFill>
                  <a:srgbClr val="000000"/>
                </a:solidFill>
              </a:defRPr>
            </a:lvl3pPr>
            <a:lvl4pPr marL="1160144" indent="-411480">
              <a:lnSpc>
                <a:spcPct val="120000"/>
              </a:lnSpc>
              <a:buFont typeface="Wingdings" charset="2"/>
              <a:buChar char="§"/>
              <a:defRPr sz="2400" baseline="0">
                <a:solidFill>
                  <a:srgbClr val="000000"/>
                </a:solidFill>
              </a:defRPr>
            </a:lvl4pPr>
            <a:lvl5pPr marL="1506856" indent="-411480">
              <a:lnSpc>
                <a:spcPct val="120000"/>
              </a:lnSpc>
              <a:buFont typeface="Wingdings" charset="2"/>
              <a:buChar char="§"/>
              <a:defRPr sz="2160" baseline="0">
                <a:solidFill>
                  <a:srgbClr val="000000"/>
                </a:solidFill>
              </a:defRPr>
            </a:lvl5pPr>
          </a:lstStyle>
          <a:p>
            <a:pPr lvl="0"/>
            <a:r>
              <a:rPr lang="en-US" dirty="0"/>
              <a:t>Arial 28</a:t>
            </a:r>
          </a:p>
          <a:p>
            <a:pPr lvl="1"/>
            <a:r>
              <a:rPr lang="en-US" dirty="0"/>
              <a:t>Arial 24</a:t>
            </a:r>
          </a:p>
          <a:p>
            <a:pPr lvl="2"/>
            <a:r>
              <a:rPr lang="en-US" dirty="0"/>
              <a:t>Arial 20</a:t>
            </a:r>
          </a:p>
          <a:p>
            <a:pPr lvl="3"/>
            <a:r>
              <a:rPr lang="en-US" dirty="0"/>
              <a:t>Arial 20</a:t>
            </a:r>
          </a:p>
          <a:p>
            <a:pPr lvl="4"/>
            <a:r>
              <a:rPr lang="en-US" dirty="0"/>
              <a:t>Arial 18</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Tree>
    <p:extLst>
      <p:ext uri="{BB962C8B-B14F-4D97-AF65-F5344CB8AC3E}">
        <p14:creationId xmlns:p14="http://schemas.microsoft.com/office/powerpoint/2010/main" val="279550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tlined Text + 1 Photograph">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9" name="Picture Placeholder 11"/>
          <p:cNvSpPr>
            <a:spLocks noGrp="1"/>
          </p:cNvSpPr>
          <p:nvPr>
            <p:ph type="pic" sz="quarter" idx="12" hasCustomPrompt="1"/>
          </p:nvPr>
        </p:nvSpPr>
        <p:spPr>
          <a:xfrm>
            <a:off x="719668" y="1514477"/>
            <a:ext cx="3625680" cy="3432175"/>
          </a:xfrm>
          <a:prstGeom prst="rect">
            <a:avLst/>
          </a:prstGeom>
          <a:solidFill>
            <a:srgbClr val="7566A0"/>
          </a:solidFill>
        </p:spPr>
        <p:txBody>
          <a:bodyPr vert="horz"/>
          <a:lstStyle>
            <a:lvl1pPr>
              <a:defRPr sz="1320"/>
            </a:lvl1pPr>
          </a:lstStyle>
          <a:p>
            <a:r>
              <a:rPr lang="en-US" sz="1680" i="1" dirty="0">
                <a:solidFill>
                  <a:srgbClr val="FFFFFF"/>
                </a:solidFill>
              </a:rPr>
              <a:t>1 photograph on title page should be this size, spacing, and location. </a:t>
            </a:r>
          </a:p>
          <a:p>
            <a:endParaRPr lang="en-US" sz="1680" i="1" dirty="0">
              <a:solidFill>
                <a:srgbClr val="FFFFFF"/>
              </a:solidFill>
            </a:endParaRPr>
          </a:p>
          <a:p>
            <a:r>
              <a:rPr lang="en-US" sz="1200" i="1" dirty="0">
                <a:solidFill>
                  <a:srgbClr val="FFFFFF"/>
                </a:solidFill>
              </a:rPr>
              <a:t>Note: This is best for either a vertical picture or a cropped horizontal picture</a:t>
            </a:r>
          </a:p>
          <a:p>
            <a:endParaRPr lang="en-US" sz="1200" i="1" dirty="0">
              <a:solidFill>
                <a:srgbClr val="FFFFFF"/>
              </a:solidFill>
            </a:endParaRPr>
          </a:p>
          <a:p>
            <a:endParaRPr lang="en-US" sz="1200" i="1" dirty="0">
              <a:solidFill>
                <a:srgbClr val="FFFFFF"/>
              </a:solidFill>
            </a:endParaRPr>
          </a:p>
          <a:p>
            <a:r>
              <a:rPr lang="en-US" sz="960" i="1" dirty="0">
                <a:solidFill>
                  <a:srgbClr val="FFFFFF"/>
                </a:solidFill>
              </a:rPr>
              <a:t>You can replace this with actual photograph </a:t>
            </a:r>
          </a:p>
        </p:txBody>
      </p:sp>
      <p:sp>
        <p:nvSpPr>
          <p:cNvPr id="11" name="Text Placeholder 15"/>
          <p:cNvSpPr>
            <a:spLocks noGrp="1"/>
          </p:cNvSpPr>
          <p:nvPr>
            <p:ph type="body" sz="quarter" idx="17" hasCustomPrompt="1"/>
          </p:nvPr>
        </p:nvSpPr>
        <p:spPr>
          <a:xfrm>
            <a:off x="719668" y="5059656"/>
            <a:ext cx="3625681" cy="735013"/>
          </a:xfrm>
          <a:prstGeom prst="rect">
            <a:avLst/>
          </a:prstGeom>
        </p:spPr>
        <p:txBody>
          <a:bodyPr vert="horz"/>
          <a:lstStyle>
            <a:lvl1pPr marL="0" marR="0" indent="0" algn="ctr" defTabSz="548640" rtl="0" eaLnBrk="1" fontAlgn="auto" latinLnBrk="0" hangingPunct="1">
              <a:lnSpc>
                <a:spcPct val="100000"/>
              </a:lnSpc>
              <a:spcBef>
                <a:spcPct val="20000"/>
              </a:spcBef>
              <a:spcAft>
                <a:spcPts val="0"/>
              </a:spcAft>
              <a:buClrTx/>
              <a:buSzTx/>
              <a:buFont typeface="Arial"/>
              <a:buNone/>
              <a:tabLst/>
              <a:defRPr sz="2400" b="0" i="0" baseline="0">
                <a:solidFill>
                  <a:srgbClr val="000000"/>
                </a:solidFill>
                <a:latin typeface="+mn-lt"/>
              </a:defRPr>
            </a:lvl1pPr>
          </a:lstStyle>
          <a:p>
            <a:pPr lvl="0"/>
            <a:r>
              <a:rPr lang="en-US" dirty="0"/>
              <a:t>Caption Under Photograph: Arial 20</a:t>
            </a:r>
          </a:p>
        </p:txBody>
      </p:sp>
      <p:sp>
        <p:nvSpPr>
          <p:cNvPr id="12" name="Text Placeholder 22"/>
          <p:cNvSpPr>
            <a:spLocks noGrp="1"/>
          </p:cNvSpPr>
          <p:nvPr>
            <p:ph type="body" sz="quarter" idx="16" hasCustomPrompt="1"/>
          </p:nvPr>
        </p:nvSpPr>
        <p:spPr>
          <a:xfrm>
            <a:off x="4867215" y="918063"/>
            <a:ext cx="6905991" cy="5049838"/>
          </a:xfrm>
          <a:prstGeom prst="rect">
            <a:avLst/>
          </a:prstGeom>
        </p:spPr>
        <p:txBody>
          <a:bodyPr/>
          <a:lstStyle>
            <a:lvl1pPr marL="0" indent="0">
              <a:lnSpc>
                <a:spcPct val="120000"/>
              </a:lnSpc>
              <a:buFont typeface="Wingdings" charset="2"/>
              <a:buNone/>
              <a:defRPr sz="3360" baseline="0">
                <a:solidFill>
                  <a:srgbClr val="000000"/>
                </a:solidFill>
              </a:defRPr>
            </a:lvl1pPr>
            <a:lvl2pPr marL="548640" indent="-548640">
              <a:lnSpc>
                <a:spcPct val="120000"/>
              </a:lnSpc>
              <a:buFont typeface="Wingdings" charset="2"/>
              <a:buChar char="§"/>
              <a:defRPr sz="2880" baseline="0">
                <a:solidFill>
                  <a:srgbClr val="000000"/>
                </a:solidFill>
              </a:defRPr>
            </a:lvl2pPr>
            <a:lvl3pPr marL="826770" indent="-411480">
              <a:lnSpc>
                <a:spcPct val="120000"/>
              </a:lnSpc>
              <a:buFont typeface="Wingdings" charset="2"/>
              <a:buChar char="§"/>
              <a:defRPr sz="2400" baseline="0">
                <a:solidFill>
                  <a:srgbClr val="000000"/>
                </a:solidFill>
              </a:defRPr>
            </a:lvl3pPr>
            <a:lvl4pPr marL="1160144" indent="-411480">
              <a:lnSpc>
                <a:spcPct val="120000"/>
              </a:lnSpc>
              <a:buFont typeface="Wingdings" charset="2"/>
              <a:buChar char="§"/>
              <a:defRPr sz="2400" baseline="0">
                <a:solidFill>
                  <a:srgbClr val="000000"/>
                </a:solidFill>
              </a:defRPr>
            </a:lvl4pPr>
            <a:lvl5pPr marL="1506856" indent="-411480">
              <a:lnSpc>
                <a:spcPct val="120000"/>
              </a:lnSpc>
              <a:buFont typeface="Wingdings" charset="2"/>
              <a:buChar char="§"/>
              <a:defRPr sz="2160" baseline="0">
                <a:solidFill>
                  <a:srgbClr val="000000"/>
                </a:solidFill>
              </a:defRPr>
            </a:lvl5pPr>
          </a:lstStyle>
          <a:p>
            <a:pPr lvl="0"/>
            <a:r>
              <a:rPr lang="en-US" dirty="0"/>
              <a:t>Arial 28</a:t>
            </a:r>
          </a:p>
          <a:p>
            <a:pPr lvl="1"/>
            <a:r>
              <a:rPr lang="en-US" dirty="0"/>
              <a:t>Arial 24</a:t>
            </a:r>
          </a:p>
          <a:p>
            <a:pPr lvl="2"/>
            <a:r>
              <a:rPr lang="en-US" dirty="0"/>
              <a:t>Arial 20</a:t>
            </a:r>
          </a:p>
          <a:p>
            <a:pPr lvl="3"/>
            <a:r>
              <a:rPr lang="en-US" dirty="0"/>
              <a:t>Arial 20</a:t>
            </a:r>
          </a:p>
          <a:p>
            <a:pPr lvl="4"/>
            <a:r>
              <a:rPr lang="en-US" dirty="0"/>
              <a:t>Arial 18</a:t>
            </a:r>
          </a:p>
        </p:txBody>
      </p:sp>
    </p:spTree>
    <p:extLst>
      <p:ext uri="{BB962C8B-B14F-4D97-AF65-F5344CB8AC3E}">
        <p14:creationId xmlns:p14="http://schemas.microsoft.com/office/powerpoint/2010/main" val="202452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1 Photograph">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9" name="Picture Placeholder 11"/>
          <p:cNvSpPr>
            <a:spLocks noGrp="1"/>
          </p:cNvSpPr>
          <p:nvPr>
            <p:ph type="pic" sz="quarter" idx="12" hasCustomPrompt="1"/>
          </p:nvPr>
        </p:nvSpPr>
        <p:spPr>
          <a:xfrm>
            <a:off x="635001" y="1523094"/>
            <a:ext cx="3934004" cy="3432175"/>
          </a:xfrm>
          <a:prstGeom prst="rect">
            <a:avLst/>
          </a:prstGeom>
          <a:solidFill>
            <a:srgbClr val="7566A0"/>
          </a:solidFill>
        </p:spPr>
        <p:txBody>
          <a:bodyPr vert="horz"/>
          <a:lstStyle>
            <a:lvl1pPr>
              <a:defRPr sz="1320"/>
            </a:lvl1pPr>
          </a:lstStyle>
          <a:p>
            <a:r>
              <a:rPr lang="en-US" sz="1680" i="1" dirty="0">
                <a:solidFill>
                  <a:srgbClr val="FFFFFF"/>
                </a:solidFill>
              </a:rPr>
              <a:t>1 photograph on title page should be this size, spacing, and location. </a:t>
            </a:r>
          </a:p>
          <a:p>
            <a:endParaRPr lang="en-US" sz="1680" i="1" dirty="0">
              <a:solidFill>
                <a:srgbClr val="FFFFFF"/>
              </a:solidFill>
            </a:endParaRPr>
          </a:p>
          <a:p>
            <a:r>
              <a:rPr lang="en-US" sz="1200" i="1" dirty="0">
                <a:solidFill>
                  <a:srgbClr val="FFFFFF"/>
                </a:solidFill>
              </a:rPr>
              <a:t>Note: This is best for either a vertical picture or a cropped horizontal picture</a:t>
            </a:r>
          </a:p>
          <a:p>
            <a:endParaRPr lang="en-US" sz="1200" i="1" dirty="0">
              <a:solidFill>
                <a:srgbClr val="FFFFFF"/>
              </a:solidFill>
            </a:endParaRPr>
          </a:p>
          <a:p>
            <a:endParaRPr lang="en-US" sz="1200" i="1" dirty="0">
              <a:solidFill>
                <a:srgbClr val="FFFFFF"/>
              </a:solidFill>
            </a:endParaRPr>
          </a:p>
          <a:p>
            <a:r>
              <a:rPr lang="en-US" sz="960" i="1" dirty="0">
                <a:solidFill>
                  <a:srgbClr val="FFFFFF"/>
                </a:solidFill>
              </a:rPr>
              <a:t>You can replace this with actual photograph </a:t>
            </a:r>
          </a:p>
        </p:txBody>
      </p:sp>
      <p:sp>
        <p:nvSpPr>
          <p:cNvPr id="10" name="Text Placeholder 22"/>
          <p:cNvSpPr>
            <a:spLocks noGrp="1"/>
          </p:cNvSpPr>
          <p:nvPr>
            <p:ph type="body" sz="quarter" idx="16" hasCustomPrompt="1"/>
          </p:nvPr>
        </p:nvSpPr>
        <p:spPr>
          <a:xfrm>
            <a:off x="5197376" y="1263385"/>
            <a:ext cx="6624208" cy="3683267"/>
          </a:xfrm>
          <a:prstGeom prst="rect">
            <a:avLst/>
          </a:prstGeom>
        </p:spPr>
        <p:txBody>
          <a:bodyPr/>
          <a:lstStyle>
            <a:lvl1pPr marL="548640" indent="-548640">
              <a:lnSpc>
                <a:spcPct val="120000"/>
              </a:lnSpc>
              <a:buFont typeface="Wingdings" charset="2"/>
              <a:buChar char="§"/>
              <a:defRPr sz="3360" baseline="0">
                <a:solidFill>
                  <a:srgbClr val="000000"/>
                </a:solidFill>
              </a:defRPr>
            </a:lvl1pPr>
            <a:lvl2pPr marL="0" indent="0">
              <a:buFont typeface="Arial"/>
              <a:buNone/>
              <a:defRPr sz="3360" baseline="0">
                <a:solidFill>
                  <a:srgbClr val="FFFFFF"/>
                </a:solidFill>
              </a:defRPr>
            </a:lvl2pPr>
            <a:lvl3pPr marL="415290" indent="0">
              <a:buFont typeface="Arial"/>
              <a:buNone/>
              <a:defRPr sz="3360" baseline="0">
                <a:solidFill>
                  <a:srgbClr val="FFFFFF"/>
                </a:solidFill>
              </a:defRPr>
            </a:lvl3pPr>
            <a:lvl4pPr marL="1160144" indent="-411480">
              <a:buFont typeface="Arial"/>
              <a:buChar char="•"/>
              <a:defRPr sz="3360" baseline="0">
                <a:solidFill>
                  <a:srgbClr val="FFFFFF"/>
                </a:solidFill>
              </a:defRPr>
            </a:lvl4pPr>
            <a:lvl5pPr marL="1506856" indent="-411480">
              <a:buFont typeface="Arial"/>
              <a:buChar char="•"/>
              <a:defRPr sz="3360" baseline="0">
                <a:solidFill>
                  <a:srgbClr val="FFFFFF"/>
                </a:solidFill>
              </a:defRPr>
            </a:lvl5pPr>
          </a:lstStyle>
          <a:p>
            <a:pPr lvl="0"/>
            <a:r>
              <a:rPr lang="en-US" dirty="0"/>
              <a:t>No heading: Arial 28</a:t>
            </a:r>
          </a:p>
          <a:p>
            <a:pPr lvl="0"/>
            <a:r>
              <a:rPr lang="en-US" dirty="0"/>
              <a:t>No heading: Arial 28</a:t>
            </a:r>
          </a:p>
          <a:p>
            <a:pPr lvl="0"/>
            <a:r>
              <a:rPr lang="en-US" dirty="0"/>
              <a:t>No heading: Arial 28</a:t>
            </a:r>
          </a:p>
          <a:p>
            <a:pPr lvl="0"/>
            <a:r>
              <a:rPr lang="en-US" dirty="0"/>
              <a:t>No heading: Arial 28</a:t>
            </a:r>
          </a:p>
          <a:p>
            <a:pPr lvl="0"/>
            <a:r>
              <a:rPr lang="en-US" dirty="0"/>
              <a:t>No heading: Arial 28</a:t>
            </a:r>
          </a:p>
          <a:p>
            <a:pPr lvl="0"/>
            <a:r>
              <a:rPr lang="en-US" dirty="0"/>
              <a:t>No heading: Arial 28</a:t>
            </a:r>
          </a:p>
        </p:txBody>
      </p:sp>
      <p:sp>
        <p:nvSpPr>
          <p:cNvPr id="11" name="Text Placeholder 15"/>
          <p:cNvSpPr>
            <a:spLocks noGrp="1"/>
          </p:cNvSpPr>
          <p:nvPr>
            <p:ph type="body" sz="quarter" idx="17" hasCustomPrompt="1"/>
          </p:nvPr>
        </p:nvSpPr>
        <p:spPr>
          <a:xfrm>
            <a:off x="635003" y="5068273"/>
            <a:ext cx="3934003" cy="735013"/>
          </a:xfrm>
          <a:prstGeom prst="rect">
            <a:avLst/>
          </a:prstGeom>
        </p:spPr>
        <p:txBody>
          <a:bodyPr vert="horz"/>
          <a:lstStyle>
            <a:lvl1pPr marL="0" marR="0" indent="0" algn="ctr" defTabSz="548640" rtl="0" eaLnBrk="1" fontAlgn="auto" latinLnBrk="0" hangingPunct="1">
              <a:lnSpc>
                <a:spcPct val="100000"/>
              </a:lnSpc>
              <a:spcBef>
                <a:spcPct val="20000"/>
              </a:spcBef>
              <a:spcAft>
                <a:spcPts val="0"/>
              </a:spcAft>
              <a:buClrTx/>
              <a:buSzTx/>
              <a:buFont typeface="Arial"/>
              <a:buNone/>
              <a:tabLst/>
              <a:defRPr sz="2400" b="0" i="0" baseline="0">
                <a:solidFill>
                  <a:srgbClr val="000000"/>
                </a:solidFill>
                <a:latin typeface="+mn-lt"/>
              </a:defRPr>
            </a:lvl1pPr>
          </a:lstStyle>
          <a:p>
            <a:pPr lvl="0"/>
            <a:r>
              <a:rPr lang="en-US" dirty="0"/>
              <a:t>Caption Under Photograph: Arial 20</a:t>
            </a:r>
          </a:p>
        </p:txBody>
      </p:sp>
    </p:spTree>
    <p:extLst>
      <p:ext uri="{BB962C8B-B14F-4D97-AF65-F5344CB8AC3E}">
        <p14:creationId xmlns:p14="http://schemas.microsoft.com/office/powerpoint/2010/main" val="153165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Graphic, Diagram, Chart, or Table">
    <p:spTree>
      <p:nvGrpSpPr>
        <p:cNvPr id="1" name=""/>
        <p:cNvGrpSpPr/>
        <p:nvPr/>
      </p:nvGrpSpPr>
      <p:grpSpPr>
        <a:xfrm>
          <a:off x="0" y="0"/>
          <a:ext cx="0" cy="0"/>
          <a:chOff x="0" y="0"/>
          <a:chExt cx="0" cy="0"/>
        </a:xfrm>
      </p:grpSpPr>
      <p:sp>
        <p:nvSpPr>
          <p:cNvPr id="7" name="Title Placeholder 16"/>
          <p:cNvSpPr>
            <a:spLocks noGrp="1"/>
          </p:cNvSpPr>
          <p:nvPr>
            <p:ph type="title" hasCustomPrompt="1"/>
          </p:nvPr>
        </p:nvSpPr>
        <p:spPr>
          <a:xfrm>
            <a:off x="546041" y="21846"/>
            <a:ext cx="10972800" cy="634975"/>
          </a:xfrm>
          <a:prstGeom prst="rect">
            <a:avLst/>
          </a:prstGeom>
        </p:spPr>
        <p:txBody>
          <a:bodyPr vert="horz" lIns="91440" tIns="45720" rIns="91440" bIns="45720" rtlCol="0" anchor="ctr">
            <a:noAutofit/>
          </a:bodyPr>
          <a:lstStyle>
            <a:lvl1pPr algn="l">
              <a:defRPr sz="4320"/>
            </a:lvl1pPr>
          </a:lstStyle>
          <a:p>
            <a:r>
              <a:rPr lang="en-US" dirty="0"/>
              <a:t>header in all l/c: </a:t>
            </a:r>
            <a:r>
              <a:rPr lang="en-US" dirty="0" err="1"/>
              <a:t>arial</a:t>
            </a:r>
            <a:r>
              <a:rPr lang="en-US" dirty="0"/>
              <a:t> black 36</a:t>
            </a:r>
          </a:p>
        </p:txBody>
      </p:sp>
      <p:sp>
        <p:nvSpPr>
          <p:cNvPr id="15" name="Slide Number Placeholder 2"/>
          <p:cNvSpPr txBox="1">
            <a:spLocks/>
          </p:cNvSpPr>
          <p:nvPr userDrawn="1"/>
        </p:nvSpPr>
        <p:spPr bwMode="auto">
          <a:xfrm>
            <a:off x="11482918" y="76201"/>
            <a:ext cx="615949" cy="207962"/>
          </a:xfrm>
          <a:prstGeom prst="rect">
            <a:avLst/>
          </a:prstGeom>
          <a:noFill/>
          <a:ln w="9525">
            <a:noFill/>
            <a:miter lim="800000"/>
            <a:headEnd/>
            <a:tailEnd/>
          </a:ln>
        </p:spPr>
        <p:txBody>
          <a:bodyPr vert="horz" wrap="square" lIns="109728" tIns="54864" rIns="109728" bIns="54864" numCol="1" anchor="t" anchorCtr="0" compatLnSpc="1">
            <a:prstTxWarp prst="textNoShape">
              <a:avLst/>
            </a:prstTxWarp>
          </a:bodyPr>
          <a:lstStyle>
            <a:defPPr>
              <a:defRPr lang="en-US"/>
            </a:defPPr>
            <a:lvl1pPr marL="0" algn="r" defTabSz="457200" rtl="0" eaLnBrk="0" latinLnBrk="0" hangingPunct="0">
              <a:defRPr sz="700" b="1" kern="1200" smtClean="0">
                <a:solidFill>
                  <a:srgbClr val="10101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566A406-2415-6345-AADB-0A35E6F3D7AC}" type="slidenum">
              <a:rPr lang="en-US" sz="840" smtClean="0"/>
              <a:pPr/>
              <a:t>‹#›</a:t>
            </a:fld>
            <a:endParaRPr lang="en-US" sz="840"/>
          </a:p>
        </p:txBody>
      </p:sp>
      <p:sp>
        <p:nvSpPr>
          <p:cNvPr id="8" name="Text Placeholder 18"/>
          <p:cNvSpPr>
            <a:spLocks noGrp="1"/>
          </p:cNvSpPr>
          <p:nvPr>
            <p:ph type="body" sz="quarter" idx="11" hasCustomPrompt="1"/>
          </p:nvPr>
        </p:nvSpPr>
        <p:spPr>
          <a:xfrm>
            <a:off x="994834" y="5234647"/>
            <a:ext cx="10176933" cy="501650"/>
          </a:xfrm>
          <a:prstGeom prst="rect">
            <a:avLst/>
          </a:prstGeom>
        </p:spPr>
        <p:txBody>
          <a:bodyPr vert="horz"/>
          <a:lstStyle>
            <a:lvl1pPr marL="0" indent="0" algn="ctr">
              <a:buNone/>
              <a:defRPr sz="2880" baseline="0">
                <a:solidFill>
                  <a:srgbClr val="000000"/>
                </a:solidFill>
              </a:defRPr>
            </a:lvl1pPr>
          </a:lstStyle>
          <a:p>
            <a:pPr lvl="0"/>
            <a:r>
              <a:rPr lang="en-US" dirty="0"/>
              <a:t>One line information/quote about graphic: Arial 24</a:t>
            </a:r>
          </a:p>
        </p:txBody>
      </p:sp>
      <p:sp>
        <p:nvSpPr>
          <p:cNvPr id="10" name="Content Placeholder 22"/>
          <p:cNvSpPr>
            <a:spLocks noGrp="1"/>
          </p:cNvSpPr>
          <p:nvPr>
            <p:ph sz="quarter" idx="12" hasCustomPrompt="1"/>
          </p:nvPr>
        </p:nvSpPr>
        <p:spPr>
          <a:xfrm>
            <a:off x="994834" y="1010601"/>
            <a:ext cx="10176933" cy="4194004"/>
          </a:xfrm>
          <a:prstGeom prst="rect">
            <a:avLst/>
          </a:prstGeom>
          <a:noFill/>
        </p:spPr>
        <p:txBody>
          <a:bodyPr vert="horz"/>
          <a:lstStyle>
            <a:lvl1pPr marL="0" marR="0" indent="0" algn="l" defTabSz="548640" rtl="0" eaLnBrk="1" fontAlgn="auto" latinLnBrk="0" hangingPunct="1">
              <a:lnSpc>
                <a:spcPct val="100000"/>
              </a:lnSpc>
              <a:spcBef>
                <a:spcPct val="20000"/>
              </a:spcBef>
              <a:spcAft>
                <a:spcPts val="0"/>
              </a:spcAft>
              <a:buClrTx/>
              <a:buSzTx/>
              <a:buFont typeface="Arial"/>
              <a:buNone/>
              <a:tabLst/>
              <a:defRPr sz="3840" baseline="0">
                <a:solidFill>
                  <a:srgbClr val="0F0F0F"/>
                </a:solidFill>
              </a:defRPr>
            </a:lvl1pPr>
          </a:lstStyle>
          <a:p>
            <a:pPr marL="0" marR="0" lvl="0" indent="0" algn="l" defTabSz="548640" rtl="0" eaLnBrk="1" fontAlgn="auto" latinLnBrk="0" hangingPunct="1">
              <a:lnSpc>
                <a:spcPct val="100000"/>
              </a:lnSpc>
              <a:spcBef>
                <a:spcPct val="20000"/>
              </a:spcBef>
              <a:spcAft>
                <a:spcPts val="0"/>
              </a:spcAft>
              <a:buClrTx/>
              <a:buSzTx/>
              <a:buFont typeface="Arial"/>
              <a:buNone/>
              <a:tabLst/>
              <a:defRPr/>
            </a:pPr>
            <a:r>
              <a:rPr lang="en-US" dirty="0"/>
              <a:t>Single graphic/photograph, chart, table, or diagram</a:t>
            </a:r>
          </a:p>
        </p:txBody>
      </p:sp>
    </p:spTree>
    <p:extLst>
      <p:ext uri="{BB962C8B-B14F-4D97-AF65-F5344CB8AC3E}">
        <p14:creationId xmlns:p14="http://schemas.microsoft.com/office/powerpoint/2010/main" val="1292033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824405" y="1202014"/>
            <a:ext cx="6658512" cy="1560683"/>
          </a:xfrm>
          <a:prstGeom prst="rect">
            <a:avLst/>
          </a:prstGeom>
        </p:spPr>
        <p:txBody>
          <a:bodyPr vert="horz" lIns="91440" tIns="45720" rIns="91440" bIns="45720" rtlCol="0" anchor="ctr">
            <a:noAutofit/>
          </a:bodyPr>
          <a:lstStyle/>
          <a:p>
            <a:r>
              <a:rPr lang="en-US" dirty="0"/>
              <a:t>title of slide l/c: </a:t>
            </a:r>
            <a:r>
              <a:rPr lang="en-US" dirty="0" err="1"/>
              <a:t>arial</a:t>
            </a:r>
            <a:r>
              <a:rPr lang="en-US" dirty="0"/>
              <a:t> black 40</a:t>
            </a:r>
          </a:p>
        </p:txBody>
      </p:sp>
      <p:sp>
        <p:nvSpPr>
          <p:cNvPr id="8" name="Rectangle 6"/>
          <p:cNvSpPr>
            <a:spLocks noGrp="1" noChangeArrowheads="1"/>
          </p:cNvSpPr>
          <p:nvPr>
            <p:ph type="sldNum" sz="quarter" idx="4"/>
          </p:nvPr>
        </p:nvSpPr>
        <p:spPr bwMode="auto">
          <a:xfrm>
            <a:off x="11482918" y="76201"/>
            <a:ext cx="615949" cy="207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840" b="1" smtClean="0">
                <a:solidFill>
                  <a:srgbClr val="101012"/>
                </a:solidFill>
              </a:defRPr>
            </a:lvl1pPr>
          </a:lstStyle>
          <a:p>
            <a:fld id="{4566A406-2415-6345-AADB-0A35E6F3D7AC}" type="slidenum">
              <a:rPr lang="en-US" smtClean="0"/>
              <a:pPr/>
              <a:t>‹#›</a:t>
            </a:fld>
            <a:endParaRPr lang="en-US"/>
          </a:p>
        </p:txBody>
      </p:sp>
      <p:sp>
        <p:nvSpPr>
          <p:cNvPr id="10" name="Parallelogram 9"/>
          <p:cNvSpPr/>
          <p:nvPr/>
        </p:nvSpPr>
        <p:spPr>
          <a:xfrm>
            <a:off x="-118412" y="6240768"/>
            <a:ext cx="9849333" cy="219737"/>
          </a:xfrm>
          <a:prstGeom prst="parallelogram">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pic>
        <p:nvPicPr>
          <p:cNvPr id="3" name="Picture 2" descr="Ameritas_Bison_Tag_color.eps"/>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957377" y="6041285"/>
            <a:ext cx="1828800" cy="624840"/>
          </a:xfrm>
          <a:prstGeom prst="rect">
            <a:avLst/>
          </a:prstGeom>
        </p:spPr>
      </p:pic>
    </p:spTree>
    <p:extLst>
      <p:ext uri="{BB962C8B-B14F-4D97-AF65-F5344CB8AC3E}">
        <p14:creationId xmlns:p14="http://schemas.microsoft.com/office/powerpoint/2010/main" val="243272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548640" rtl="0" eaLnBrk="1" latinLnBrk="0" hangingPunct="1">
        <a:spcBef>
          <a:spcPct val="0"/>
        </a:spcBef>
        <a:buNone/>
        <a:defRPr sz="5280" kern="1200">
          <a:solidFill>
            <a:schemeClr val="bg2"/>
          </a:solidFill>
          <a:latin typeface="Arial Black"/>
          <a:ea typeface="+mj-ea"/>
          <a:cs typeface="Arial Black"/>
        </a:defRPr>
      </a:lvl1pPr>
    </p:titleStyle>
    <p:bodyStyle>
      <a:lvl1pPr marL="411480" indent="-411480" algn="l" defTabSz="548640" rtl="0" eaLnBrk="1" latinLnBrk="0" hangingPunct="1">
        <a:spcBef>
          <a:spcPct val="20000"/>
        </a:spcBef>
        <a:buFont typeface="Arial"/>
        <a:buChar char="•"/>
        <a:defRPr sz="3840" kern="1200">
          <a:solidFill>
            <a:srgbClr val="000000"/>
          </a:solidFill>
          <a:latin typeface="+mn-lt"/>
          <a:ea typeface="+mn-ea"/>
          <a:cs typeface="+mn-cs"/>
        </a:defRPr>
      </a:lvl1pPr>
      <a:lvl2pPr marL="891540" indent="-342900" algn="l" defTabSz="548640" rtl="0" eaLnBrk="1" latinLnBrk="0" hangingPunct="1">
        <a:spcBef>
          <a:spcPct val="20000"/>
        </a:spcBef>
        <a:buFont typeface="Arial"/>
        <a:buChar char="–"/>
        <a:defRPr sz="3360" kern="1200">
          <a:solidFill>
            <a:schemeClr val="tx1"/>
          </a:solidFill>
          <a:latin typeface="+mn-lt"/>
          <a:ea typeface="+mn-ea"/>
          <a:cs typeface="+mn-cs"/>
        </a:defRPr>
      </a:lvl2pPr>
      <a:lvl3pPr marL="1371600" indent="-274320" algn="l" defTabSz="548640" rtl="0" eaLnBrk="1" latinLnBrk="0" hangingPunct="1">
        <a:spcBef>
          <a:spcPct val="20000"/>
        </a:spcBef>
        <a:buFont typeface="Arial"/>
        <a:buChar char="•"/>
        <a:defRPr sz="2880" kern="1200">
          <a:solidFill>
            <a:schemeClr val="tx1"/>
          </a:solidFill>
          <a:latin typeface="+mn-lt"/>
          <a:ea typeface="+mn-ea"/>
          <a:cs typeface="+mn-cs"/>
        </a:defRPr>
      </a:lvl3pPr>
      <a:lvl4pPr marL="1920240" indent="-274320" algn="l" defTabSz="548640" rtl="0" eaLnBrk="1" latinLnBrk="0" hangingPunct="1">
        <a:spcBef>
          <a:spcPct val="20000"/>
        </a:spcBef>
        <a:buFont typeface="Arial"/>
        <a:buChar char="–"/>
        <a:defRPr sz="2400" kern="1200">
          <a:solidFill>
            <a:schemeClr val="tx1"/>
          </a:solidFill>
          <a:latin typeface="+mn-lt"/>
          <a:ea typeface="+mn-ea"/>
          <a:cs typeface="+mn-cs"/>
        </a:defRPr>
      </a:lvl4pPr>
      <a:lvl5pPr marL="2468880" indent="-274320" algn="l" defTabSz="548640" rtl="0" eaLnBrk="1" latinLnBrk="0" hangingPunct="1">
        <a:spcBef>
          <a:spcPct val="20000"/>
        </a:spcBef>
        <a:buFont typeface="Arial"/>
        <a:buChar char="»"/>
        <a:defRPr sz="2400" kern="1200">
          <a:solidFill>
            <a:schemeClr val="tx1"/>
          </a:solidFill>
          <a:latin typeface="+mn-lt"/>
          <a:ea typeface="+mn-ea"/>
          <a:cs typeface="+mn-c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670" y="1866900"/>
            <a:ext cx="9934801" cy="1560683"/>
          </a:xfrm>
        </p:spPr>
        <p:txBody>
          <a:bodyPr/>
          <a:lstStyle/>
          <a:p>
            <a:r>
              <a:rPr lang="en-US" sz="5067" dirty="0"/>
              <a:t>UC Case Study: NPS and Key Drivers</a:t>
            </a:r>
          </a:p>
        </p:txBody>
      </p:sp>
      <p:sp>
        <p:nvSpPr>
          <p:cNvPr id="3" name="Text Placeholder 2"/>
          <p:cNvSpPr>
            <a:spLocks noGrp="1"/>
          </p:cNvSpPr>
          <p:nvPr>
            <p:ph type="body" sz="quarter" idx="16"/>
          </p:nvPr>
        </p:nvSpPr>
        <p:spPr>
          <a:xfrm>
            <a:off x="1180151" y="3666850"/>
            <a:ext cx="8677527" cy="1454151"/>
          </a:xfrm>
        </p:spPr>
        <p:txBody>
          <a:bodyPr/>
          <a:lstStyle/>
          <a:p>
            <a:r>
              <a:rPr lang="en-US" dirty="0"/>
              <a:t>Customer Experience, Insights, </a:t>
            </a:r>
          </a:p>
          <a:p>
            <a:r>
              <a:rPr lang="en-US" dirty="0"/>
              <a:t>&amp; Analytics Team</a:t>
            </a:r>
          </a:p>
          <a:p>
            <a:r>
              <a:rPr lang="en-US" sz="2000" dirty="0"/>
              <a:t>Jan. 25, 2019</a:t>
            </a:r>
          </a:p>
        </p:txBody>
      </p:sp>
    </p:spTree>
    <p:extLst>
      <p:ext uri="{BB962C8B-B14F-4D97-AF65-F5344CB8AC3E}">
        <p14:creationId xmlns:p14="http://schemas.microsoft.com/office/powerpoint/2010/main" val="66072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6630" y="345979"/>
            <a:ext cx="6584755" cy="886191"/>
          </a:xfrm>
        </p:spPr>
        <p:txBody>
          <a:bodyPr/>
          <a:lstStyle/>
          <a:p>
            <a:r>
              <a:rPr lang="en-US" sz="4320" dirty="0"/>
              <a:t>Relationship Survey</a:t>
            </a:r>
          </a:p>
        </p:txBody>
      </p:sp>
      <p:sp>
        <p:nvSpPr>
          <p:cNvPr id="7" name="Text Placeholder 6"/>
          <p:cNvSpPr>
            <a:spLocks noGrp="1"/>
          </p:cNvSpPr>
          <p:nvPr>
            <p:ph type="body" sz="quarter" idx="17"/>
          </p:nvPr>
        </p:nvSpPr>
        <p:spPr>
          <a:xfrm>
            <a:off x="596631" y="1717288"/>
            <a:ext cx="10989486" cy="3566890"/>
          </a:xfrm>
        </p:spPr>
        <p:txBody>
          <a:bodyPr/>
          <a:lstStyle/>
          <a:p>
            <a:pPr lvl="0"/>
            <a:r>
              <a:rPr lang="en-US" sz="2800" b="1" dirty="0"/>
              <a:t>Goal: </a:t>
            </a:r>
            <a:r>
              <a:rPr lang="en-US" sz="2800" dirty="0"/>
              <a:t>To survey all policy owners or plan participants in order to measure the loyalty that exists between </a:t>
            </a:r>
            <a:r>
              <a:rPr lang="en-US" sz="2800" dirty="0" err="1"/>
              <a:t>Ameritas</a:t>
            </a:r>
            <a:r>
              <a:rPr lang="en-US" sz="2800" dirty="0"/>
              <a:t> and its end consumers. </a:t>
            </a:r>
          </a:p>
          <a:p>
            <a:pPr lvl="0"/>
            <a:r>
              <a:rPr lang="en-US" sz="2800" b="1" dirty="0"/>
              <a:t>Background</a:t>
            </a:r>
            <a:r>
              <a:rPr lang="en-US" sz="2800" dirty="0"/>
              <a:t>: The CX Team launched the first-ever Relationship Survey in December 2018.</a:t>
            </a:r>
          </a:p>
        </p:txBody>
      </p:sp>
    </p:spTree>
    <p:extLst>
      <p:ext uri="{BB962C8B-B14F-4D97-AF65-F5344CB8AC3E}">
        <p14:creationId xmlns:p14="http://schemas.microsoft.com/office/powerpoint/2010/main" val="69183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6630" y="345979"/>
            <a:ext cx="8712262" cy="886191"/>
          </a:xfrm>
        </p:spPr>
        <p:txBody>
          <a:bodyPr/>
          <a:lstStyle/>
          <a:p>
            <a:r>
              <a:rPr lang="en-US" sz="4320" dirty="0"/>
              <a:t>Agent Engagement Survey</a:t>
            </a:r>
          </a:p>
        </p:txBody>
      </p:sp>
      <p:sp>
        <p:nvSpPr>
          <p:cNvPr id="7" name="Text Placeholder 6"/>
          <p:cNvSpPr>
            <a:spLocks noGrp="1"/>
          </p:cNvSpPr>
          <p:nvPr>
            <p:ph type="body" sz="quarter" idx="17"/>
          </p:nvPr>
        </p:nvSpPr>
        <p:spPr>
          <a:xfrm>
            <a:off x="596631" y="1717288"/>
            <a:ext cx="10989486" cy="3566890"/>
          </a:xfrm>
        </p:spPr>
        <p:txBody>
          <a:bodyPr/>
          <a:lstStyle/>
          <a:p>
            <a:pPr lvl="0"/>
            <a:r>
              <a:rPr lang="en-US" sz="2800" b="1" dirty="0"/>
              <a:t>Goal: </a:t>
            </a:r>
            <a:r>
              <a:rPr lang="en-US" sz="2800" dirty="0"/>
              <a:t>To survey all </a:t>
            </a:r>
            <a:r>
              <a:rPr lang="en-US" dirty="0"/>
              <a:t>brokers, financial professionals and other key roles within the lines of business, </a:t>
            </a:r>
            <a:r>
              <a:rPr lang="en-US" sz="2800" dirty="0"/>
              <a:t>in order to measure the loyalty that exists between </a:t>
            </a:r>
            <a:r>
              <a:rPr lang="en-US" sz="2800" dirty="0" err="1"/>
              <a:t>Ameritas</a:t>
            </a:r>
            <a:r>
              <a:rPr lang="en-US" sz="2800" dirty="0"/>
              <a:t> and its producers. </a:t>
            </a:r>
          </a:p>
          <a:p>
            <a:r>
              <a:rPr lang="en-US" sz="2800" b="1" dirty="0"/>
              <a:t>Background: </a:t>
            </a:r>
            <a:r>
              <a:rPr lang="en-US" sz="2800" dirty="0"/>
              <a:t>The CX Team has launched producer surveys for all product lines to include:  Retirement Plans (RP), </a:t>
            </a:r>
            <a:r>
              <a:rPr lang="en-US" sz="2800" dirty="0" err="1"/>
              <a:t>Ameritas</a:t>
            </a:r>
            <a:r>
              <a:rPr lang="en-US" sz="2800" dirty="0"/>
              <a:t> Investment Corporation (AIC), </a:t>
            </a:r>
            <a:r>
              <a:rPr lang="en-US" sz="2800" dirty="0" err="1"/>
              <a:t>Ameritas</a:t>
            </a:r>
            <a:r>
              <a:rPr lang="en-US" sz="2800" dirty="0"/>
              <a:t> Group (Group), and the Individual Division (IND).  </a:t>
            </a:r>
          </a:p>
          <a:p>
            <a:pPr lvl="0"/>
            <a:endParaRPr lang="en-US" sz="2800" dirty="0"/>
          </a:p>
        </p:txBody>
      </p:sp>
    </p:spTree>
    <p:extLst>
      <p:ext uri="{BB962C8B-B14F-4D97-AF65-F5344CB8AC3E}">
        <p14:creationId xmlns:p14="http://schemas.microsoft.com/office/powerpoint/2010/main" val="2960780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48CA-0F40-400B-BFE3-AB1CB1A0F081}"/>
              </a:ext>
            </a:extLst>
          </p:cNvPr>
          <p:cNvSpPr>
            <a:spLocks noGrp="1"/>
          </p:cNvSpPr>
          <p:nvPr>
            <p:ph type="title"/>
          </p:nvPr>
        </p:nvSpPr>
        <p:spPr>
          <a:xfrm>
            <a:off x="546041" y="21845"/>
            <a:ext cx="10972800" cy="1539762"/>
          </a:xfrm>
        </p:spPr>
        <p:txBody>
          <a:bodyPr/>
          <a:lstStyle/>
          <a:p>
            <a:r>
              <a:rPr lang="en-US" dirty="0"/>
              <a:t>Net Promoter Score</a:t>
            </a:r>
          </a:p>
        </p:txBody>
      </p:sp>
      <p:sp>
        <p:nvSpPr>
          <p:cNvPr id="3" name="Text Placeholder 2">
            <a:extLst>
              <a:ext uri="{FF2B5EF4-FFF2-40B4-BE49-F238E27FC236}">
                <a16:creationId xmlns:a16="http://schemas.microsoft.com/office/drawing/2014/main" id="{9F407DE9-7777-481C-AA82-77098A40B71E}"/>
              </a:ext>
            </a:extLst>
          </p:cNvPr>
          <p:cNvSpPr>
            <a:spLocks noGrp="1"/>
          </p:cNvSpPr>
          <p:nvPr>
            <p:ph type="body" sz="quarter" idx="16"/>
          </p:nvPr>
        </p:nvSpPr>
        <p:spPr>
          <a:xfrm>
            <a:off x="584483" y="1199212"/>
            <a:ext cx="11164171" cy="4735153"/>
          </a:xfrm>
        </p:spPr>
        <p:txBody>
          <a:bodyPr/>
          <a:lstStyle/>
          <a:p>
            <a:r>
              <a:rPr lang="en-US" sz="1800" i="1" dirty="0">
                <a:solidFill>
                  <a:schemeClr val="tx1"/>
                </a:solidFill>
              </a:rPr>
              <a:t>Industry agnostic measure of brand loyalty considered one of the best barometers of a company’s success.</a:t>
            </a:r>
          </a:p>
          <a:p>
            <a:endParaRPr lang="en-US" sz="1800" dirty="0">
              <a:solidFill>
                <a:schemeClr val="tx1"/>
              </a:solidFill>
            </a:endParaRPr>
          </a:p>
        </p:txBody>
      </p:sp>
      <p:pic>
        <p:nvPicPr>
          <p:cNvPr id="6" name="Content Placeholder 5">
            <a:extLst>
              <a:ext uri="{FF2B5EF4-FFF2-40B4-BE49-F238E27FC236}">
                <a16:creationId xmlns:a16="http://schemas.microsoft.com/office/drawing/2014/main" id="{281FEF56-4276-442C-ADFF-B520CF7DFD1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38200" y="2877911"/>
            <a:ext cx="9274629" cy="2347232"/>
          </a:xfrm>
          <a:prstGeom prst="rect">
            <a:avLst/>
          </a:prstGeom>
        </p:spPr>
      </p:pic>
      <p:sp>
        <p:nvSpPr>
          <p:cNvPr id="7" name="TextBox 6">
            <a:extLst>
              <a:ext uri="{FF2B5EF4-FFF2-40B4-BE49-F238E27FC236}">
                <a16:creationId xmlns:a16="http://schemas.microsoft.com/office/drawing/2014/main" id="{C5E0BC3E-D911-4995-A3E7-773EB357CAA1}"/>
              </a:ext>
            </a:extLst>
          </p:cNvPr>
          <p:cNvSpPr txBox="1"/>
          <p:nvPr/>
        </p:nvSpPr>
        <p:spPr>
          <a:xfrm>
            <a:off x="584484" y="2285267"/>
            <a:ext cx="11023032" cy="400110"/>
          </a:xfrm>
          <a:prstGeom prst="rect">
            <a:avLst/>
          </a:prstGeom>
          <a:noFill/>
        </p:spPr>
        <p:txBody>
          <a:bodyPr wrap="square" rtlCol="0">
            <a:spAutoFit/>
          </a:bodyPr>
          <a:lstStyle/>
          <a:p>
            <a:r>
              <a:rPr lang="en-US" sz="2000" b="1" dirty="0">
                <a:solidFill>
                  <a:schemeClr val="tx1">
                    <a:lumMod val="50000"/>
                  </a:schemeClr>
                </a:solidFill>
              </a:rPr>
              <a:t>On a scale from 0-10, how likely are you to recommend </a:t>
            </a:r>
            <a:r>
              <a:rPr lang="en-US" sz="2000" b="1" dirty="0" err="1">
                <a:solidFill>
                  <a:schemeClr val="tx1">
                    <a:lumMod val="50000"/>
                  </a:schemeClr>
                </a:solidFill>
              </a:rPr>
              <a:t>Ameritas</a:t>
            </a:r>
            <a:r>
              <a:rPr lang="en-US" sz="2000" b="1" dirty="0">
                <a:solidFill>
                  <a:schemeClr val="tx1">
                    <a:lumMod val="50000"/>
                  </a:schemeClr>
                </a:solidFill>
              </a:rPr>
              <a:t> to a friend or colleague?</a:t>
            </a:r>
          </a:p>
        </p:txBody>
      </p:sp>
    </p:spTree>
    <p:extLst>
      <p:ext uri="{BB962C8B-B14F-4D97-AF65-F5344CB8AC3E}">
        <p14:creationId xmlns:p14="http://schemas.microsoft.com/office/powerpoint/2010/main" val="291184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575323-1781-45B4-A6A4-0D86538C1BEE}"/>
              </a:ext>
            </a:extLst>
          </p:cNvPr>
          <p:cNvPicPr>
            <a:picLocks noChangeAspect="1"/>
          </p:cNvPicPr>
          <p:nvPr/>
        </p:nvPicPr>
        <p:blipFill rotWithShape="1">
          <a:blip r:embed="rId2">
            <a:extLst>
              <a:ext uri="{28A0092B-C50C-407E-A947-70E740481C1C}">
                <a14:useLocalDpi xmlns:a14="http://schemas.microsoft.com/office/drawing/2010/main" val="0"/>
              </a:ext>
            </a:extLst>
          </a:blip>
          <a:srcRect t="25626"/>
          <a:stretch/>
        </p:blipFill>
        <p:spPr>
          <a:xfrm>
            <a:off x="1706880" y="2519698"/>
            <a:ext cx="8186103" cy="2865101"/>
          </a:xfrm>
          <a:prstGeom prst="rect">
            <a:avLst/>
          </a:prstGeom>
        </p:spPr>
      </p:pic>
      <p:sp>
        <p:nvSpPr>
          <p:cNvPr id="12" name="Oval 11">
            <a:extLst>
              <a:ext uri="{FF2B5EF4-FFF2-40B4-BE49-F238E27FC236}">
                <a16:creationId xmlns:a16="http://schemas.microsoft.com/office/drawing/2014/main" id="{CAC16459-48A6-43A8-98F2-4836FEFC6605}"/>
              </a:ext>
            </a:extLst>
          </p:cNvPr>
          <p:cNvSpPr/>
          <p:nvPr/>
        </p:nvSpPr>
        <p:spPr>
          <a:xfrm>
            <a:off x="3542287" y="4742398"/>
            <a:ext cx="885810" cy="727415"/>
          </a:xfrm>
          <a:prstGeom prst="ellipse">
            <a:avLst/>
          </a:prstGeom>
          <a:noFill/>
          <a:ln w="28575">
            <a:solidFill>
              <a:srgbClr val="D32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3222C"/>
              </a:solidFill>
            </a:endParaRPr>
          </a:p>
        </p:txBody>
      </p:sp>
      <p:sp>
        <p:nvSpPr>
          <p:cNvPr id="13" name="Oval 12">
            <a:extLst>
              <a:ext uri="{FF2B5EF4-FFF2-40B4-BE49-F238E27FC236}">
                <a16:creationId xmlns:a16="http://schemas.microsoft.com/office/drawing/2014/main" id="{4AB774DC-AF1B-474A-94A7-DB722A2A337A}"/>
              </a:ext>
            </a:extLst>
          </p:cNvPr>
          <p:cNvSpPr/>
          <p:nvPr/>
        </p:nvSpPr>
        <p:spPr>
          <a:xfrm>
            <a:off x="7150812" y="4751881"/>
            <a:ext cx="885810" cy="727415"/>
          </a:xfrm>
          <a:prstGeom prst="ellipse">
            <a:avLst/>
          </a:prstGeom>
          <a:noFill/>
          <a:ln w="28575">
            <a:solidFill>
              <a:srgbClr val="D32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3222C"/>
              </a:solidFill>
            </a:endParaRPr>
          </a:p>
        </p:txBody>
      </p:sp>
      <p:cxnSp>
        <p:nvCxnSpPr>
          <p:cNvPr id="15" name="Straight Connector 14">
            <a:extLst>
              <a:ext uri="{FF2B5EF4-FFF2-40B4-BE49-F238E27FC236}">
                <a16:creationId xmlns:a16="http://schemas.microsoft.com/office/drawing/2014/main" id="{598CE7EC-7AD6-4472-9A8A-617B1ED6C210}"/>
              </a:ext>
            </a:extLst>
          </p:cNvPr>
          <p:cNvCxnSpPr>
            <a:cxnSpLocks/>
          </p:cNvCxnSpPr>
          <p:nvPr/>
        </p:nvCxnSpPr>
        <p:spPr>
          <a:xfrm>
            <a:off x="5807756" y="1898073"/>
            <a:ext cx="0" cy="1763451"/>
          </a:xfrm>
          <a:prstGeom prst="line">
            <a:avLst/>
          </a:prstGeom>
          <a:ln w="38100">
            <a:solidFill>
              <a:srgbClr val="D3222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C0BF4D-98B8-4A96-AC4D-38E4E427C9E4}"/>
              </a:ext>
            </a:extLst>
          </p:cNvPr>
          <p:cNvCxnSpPr>
            <a:cxnSpLocks/>
          </p:cNvCxnSpPr>
          <p:nvPr/>
        </p:nvCxnSpPr>
        <p:spPr>
          <a:xfrm flipV="1">
            <a:off x="6695275" y="2771645"/>
            <a:ext cx="1493520" cy="1280735"/>
          </a:xfrm>
          <a:prstGeom prst="line">
            <a:avLst/>
          </a:prstGeom>
          <a:ln w="38100">
            <a:solidFill>
              <a:srgbClr val="D3222C"/>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AC3C3B-3D1D-41D6-B649-85DEB55ACFAD}"/>
              </a:ext>
            </a:extLst>
          </p:cNvPr>
          <p:cNvSpPr txBox="1"/>
          <p:nvPr/>
        </p:nvSpPr>
        <p:spPr>
          <a:xfrm>
            <a:off x="6217687" y="2357458"/>
            <a:ext cx="1427087" cy="369332"/>
          </a:xfrm>
          <a:prstGeom prst="rect">
            <a:avLst/>
          </a:prstGeom>
          <a:noFill/>
        </p:spPr>
        <p:txBody>
          <a:bodyPr wrap="square" rtlCol="0">
            <a:spAutoFit/>
          </a:bodyPr>
          <a:lstStyle/>
          <a:p>
            <a:r>
              <a:rPr lang="en-US" dirty="0"/>
              <a:t>&gt; 0 = Good</a:t>
            </a:r>
          </a:p>
        </p:txBody>
      </p:sp>
      <p:cxnSp>
        <p:nvCxnSpPr>
          <p:cNvPr id="21" name="Straight Connector 20">
            <a:extLst>
              <a:ext uri="{FF2B5EF4-FFF2-40B4-BE49-F238E27FC236}">
                <a16:creationId xmlns:a16="http://schemas.microsoft.com/office/drawing/2014/main" id="{CEDD7955-3769-4B3D-A770-28DD58A9F47C}"/>
              </a:ext>
            </a:extLst>
          </p:cNvPr>
          <p:cNvCxnSpPr>
            <a:cxnSpLocks/>
          </p:cNvCxnSpPr>
          <p:nvPr/>
        </p:nvCxnSpPr>
        <p:spPr>
          <a:xfrm flipV="1">
            <a:off x="6957792" y="3778089"/>
            <a:ext cx="1958948" cy="686970"/>
          </a:xfrm>
          <a:prstGeom prst="line">
            <a:avLst/>
          </a:prstGeom>
          <a:ln w="38100">
            <a:solidFill>
              <a:srgbClr val="D3222C"/>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1B199B5-4BBC-4589-9714-50404D8E8530}"/>
              </a:ext>
            </a:extLst>
          </p:cNvPr>
          <p:cNvSpPr txBox="1"/>
          <p:nvPr/>
        </p:nvSpPr>
        <p:spPr>
          <a:xfrm>
            <a:off x="7644774" y="3292192"/>
            <a:ext cx="1958948" cy="369332"/>
          </a:xfrm>
          <a:prstGeom prst="rect">
            <a:avLst/>
          </a:prstGeom>
          <a:noFill/>
        </p:spPr>
        <p:txBody>
          <a:bodyPr wrap="square" rtlCol="0">
            <a:spAutoFit/>
          </a:bodyPr>
          <a:lstStyle/>
          <a:p>
            <a:r>
              <a:rPr lang="en-US" dirty="0"/>
              <a:t>&gt; 50 = Excellent</a:t>
            </a:r>
          </a:p>
        </p:txBody>
      </p:sp>
      <p:sp>
        <p:nvSpPr>
          <p:cNvPr id="30" name="TextBox 29">
            <a:extLst>
              <a:ext uri="{FF2B5EF4-FFF2-40B4-BE49-F238E27FC236}">
                <a16:creationId xmlns:a16="http://schemas.microsoft.com/office/drawing/2014/main" id="{3A0B2A8F-A061-4AF1-82B0-9628A10832BB}"/>
              </a:ext>
            </a:extLst>
          </p:cNvPr>
          <p:cNvSpPr txBox="1"/>
          <p:nvPr/>
        </p:nvSpPr>
        <p:spPr>
          <a:xfrm>
            <a:off x="7908622" y="4339202"/>
            <a:ext cx="2246878" cy="369332"/>
          </a:xfrm>
          <a:prstGeom prst="rect">
            <a:avLst/>
          </a:prstGeom>
          <a:noFill/>
        </p:spPr>
        <p:txBody>
          <a:bodyPr wrap="square" rtlCol="0">
            <a:spAutoFit/>
          </a:bodyPr>
          <a:lstStyle/>
          <a:p>
            <a:r>
              <a:rPr lang="en-US" dirty="0"/>
              <a:t>&gt; 75 = World Class</a:t>
            </a:r>
          </a:p>
        </p:txBody>
      </p:sp>
      <p:sp>
        <p:nvSpPr>
          <p:cNvPr id="2" name="Title 1">
            <a:extLst>
              <a:ext uri="{FF2B5EF4-FFF2-40B4-BE49-F238E27FC236}">
                <a16:creationId xmlns:a16="http://schemas.microsoft.com/office/drawing/2014/main" id="{7BF4B6E7-DB7E-4798-A517-769CCF6EFB86}"/>
              </a:ext>
            </a:extLst>
          </p:cNvPr>
          <p:cNvSpPr>
            <a:spLocks noGrp="1"/>
          </p:cNvSpPr>
          <p:nvPr>
            <p:ph type="title"/>
          </p:nvPr>
        </p:nvSpPr>
        <p:spPr>
          <a:xfrm>
            <a:off x="546041" y="21846"/>
            <a:ext cx="10972800" cy="1560402"/>
          </a:xfrm>
        </p:spPr>
        <p:txBody>
          <a:bodyPr/>
          <a:lstStyle/>
          <a:p>
            <a:r>
              <a:rPr lang="en-US" dirty="0"/>
              <a:t>Net Promoter Score</a:t>
            </a:r>
          </a:p>
        </p:txBody>
      </p:sp>
      <p:sp>
        <p:nvSpPr>
          <p:cNvPr id="3" name="Text Placeholder 2">
            <a:extLst>
              <a:ext uri="{FF2B5EF4-FFF2-40B4-BE49-F238E27FC236}">
                <a16:creationId xmlns:a16="http://schemas.microsoft.com/office/drawing/2014/main" id="{C21D89C9-B209-4287-9D63-3CCFC9F97FE9}"/>
              </a:ext>
            </a:extLst>
          </p:cNvPr>
          <p:cNvSpPr>
            <a:spLocks noGrp="1"/>
          </p:cNvSpPr>
          <p:nvPr>
            <p:ph type="body" sz="quarter" idx="16"/>
          </p:nvPr>
        </p:nvSpPr>
        <p:spPr>
          <a:xfrm>
            <a:off x="584484" y="1259174"/>
            <a:ext cx="11023032" cy="4224570"/>
          </a:xfrm>
        </p:spPr>
        <p:txBody>
          <a:bodyPr/>
          <a:lstStyle/>
          <a:p>
            <a:pPr lvl="0" defTabSz="914400">
              <a:lnSpc>
                <a:spcPct val="100000"/>
              </a:lnSpc>
              <a:spcBef>
                <a:spcPts val="0"/>
              </a:spcBef>
            </a:pPr>
            <a:r>
              <a:rPr lang="en-US" sz="1800" i="1" dirty="0">
                <a:solidFill>
                  <a:srgbClr val="727C84"/>
                </a:solidFill>
              </a:rPr>
              <a:t>On a spectrum of -100 to 100, NPS benchmarks as follows:</a:t>
            </a:r>
          </a:p>
        </p:txBody>
      </p:sp>
    </p:spTree>
    <p:extLst>
      <p:ext uri="{BB962C8B-B14F-4D97-AF65-F5344CB8AC3E}">
        <p14:creationId xmlns:p14="http://schemas.microsoft.com/office/powerpoint/2010/main" val="250482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0" grpId="0"/>
      <p:bldP spid="23"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2535-A35B-46AE-8BBB-859007C7F10F}"/>
              </a:ext>
            </a:extLst>
          </p:cNvPr>
          <p:cNvSpPr>
            <a:spLocks noGrp="1"/>
          </p:cNvSpPr>
          <p:nvPr>
            <p:ph type="title"/>
          </p:nvPr>
        </p:nvSpPr>
        <p:spPr>
          <a:xfrm>
            <a:off x="546041" y="21845"/>
            <a:ext cx="10972800" cy="1492161"/>
          </a:xfrm>
        </p:spPr>
        <p:txBody>
          <a:bodyPr/>
          <a:lstStyle/>
          <a:p>
            <a:r>
              <a:rPr lang="en-US" dirty="0"/>
              <a:t>Net Promoter Score</a:t>
            </a:r>
          </a:p>
        </p:txBody>
      </p:sp>
      <p:sp>
        <p:nvSpPr>
          <p:cNvPr id="3" name="Content Placeholder 2">
            <a:extLst>
              <a:ext uri="{FF2B5EF4-FFF2-40B4-BE49-F238E27FC236}">
                <a16:creationId xmlns:a16="http://schemas.microsoft.com/office/drawing/2014/main" id="{33DEDC66-398F-4572-BFDE-A954D9A909EA}"/>
              </a:ext>
            </a:extLst>
          </p:cNvPr>
          <p:cNvSpPr>
            <a:spLocks noGrp="1"/>
          </p:cNvSpPr>
          <p:nvPr>
            <p:ph type="body" sz="quarter" idx="16"/>
          </p:nvPr>
        </p:nvSpPr>
        <p:spPr>
          <a:xfrm>
            <a:off x="584484" y="1843790"/>
            <a:ext cx="11023032" cy="4095190"/>
          </a:xfrm>
        </p:spPr>
        <p:txBody>
          <a:bodyPr>
            <a:normAutofit/>
          </a:bodyPr>
          <a:lstStyle/>
          <a:p>
            <a:r>
              <a:rPr lang="en-US" sz="2800" dirty="0"/>
              <a:t>Highly volatile</a:t>
            </a:r>
          </a:p>
          <a:p>
            <a:endParaRPr lang="en-US" sz="1400" dirty="0"/>
          </a:p>
          <a:p>
            <a:r>
              <a:rPr lang="en-US" sz="2800" dirty="0"/>
              <a:t>Not to be used in isolation; balance with other metrics and gather insights from qualitative follow-up</a:t>
            </a:r>
          </a:p>
          <a:p>
            <a:endParaRPr lang="en-US" sz="1400" dirty="0"/>
          </a:p>
          <a:p>
            <a:r>
              <a:rPr lang="en-US" sz="2800" dirty="0"/>
              <a:t>Best used to address issues in real time</a:t>
            </a:r>
          </a:p>
        </p:txBody>
      </p:sp>
      <p:pic>
        <p:nvPicPr>
          <p:cNvPr id="5" name="Picture 4">
            <a:extLst>
              <a:ext uri="{FF2B5EF4-FFF2-40B4-BE49-F238E27FC236}">
                <a16:creationId xmlns:a16="http://schemas.microsoft.com/office/drawing/2014/main" id="{8AF2E365-DD73-4E62-B52D-136AE19EEC02}"/>
              </a:ext>
            </a:extLst>
          </p:cNvPr>
          <p:cNvPicPr>
            <a:picLocks noChangeAspect="1"/>
          </p:cNvPicPr>
          <p:nvPr/>
        </p:nvPicPr>
        <p:blipFill rotWithShape="1">
          <a:blip r:embed="rId2">
            <a:extLst>
              <a:ext uri="{28A0092B-C50C-407E-A947-70E740481C1C}">
                <a14:useLocalDpi xmlns:a14="http://schemas.microsoft.com/office/drawing/2010/main" val="0"/>
              </a:ext>
            </a:extLst>
          </a:blip>
          <a:srcRect l="19664" t="25626" r="19853"/>
          <a:stretch/>
        </p:blipFill>
        <p:spPr>
          <a:xfrm>
            <a:off x="7441275" y="3429000"/>
            <a:ext cx="4003965" cy="2316944"/>
          </a:xfrm>
          <a:prstGeom prst="rect">
            <a:avLst/>
          </a:prstGeom>
        </p:spPr>
      </p:pic>
      <p:sp>
        <p:nvSpPr>
          <p:cNvPr id="6" name="TextBox 5">
            <a:extLst>
              <a:ext uri="{FF2B5EF4-FFF2-40B4-BE49-F238E27FC236}">
                <a16:creationId xmlns:a16="http://schemas.microsoft.com/office/drawing/2014/main" id="{FB7F15E0-3B75-44A5-BBD2-BDA4EB77763B}"/>
              </a:ext>
            </a:extLst>
          </p:cNvPr>
          <p:cNvSpPr txBox="1"/>
          <p:nvPr/>
        </p:nvSpPr>
        <p:spPr>
          <a:xfrm>
            <a:off x="746760" y="1281422"/>
            <a:ext cx="10698480" cy="369332"/>
          </a:xfrm>
          <a:prstGeom prst="rect">
            <a:avLst/>
          </a:prstGeom>
          <a:noFill/>
        </p:spPr>
        <p:txBody>
          <a:bodyPr wrap="square" rtlCol="0">
            <a:spAutoFit/>
          </a:bodyPr>
          <a:lstStyle/>
          <a:p>
            <a:r>
              <a:rPr lang="en-US" i="1" dirty="0"/>
              <a:t>Key takeaways</a:t>
            </a:r>
          </a:p>
        </p:txBody>
      </p:sp>
    </p:spTree>
    <p:extLst>
      <p:ext uri="{BB962C8B-B14F-4D97-AF65-F5344CB8AC3E}">
        <p14:creationId xmlns:p14="http://schemas.microsoft.com/office/powerpoint/2010/main" val="304391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90844"/>
            <a:ext cx="10972800" cy="716597"/>
          </a:xfrm>
        </p:spPr>
        <p:txBody>
          <a:bodyPr/>
          <a:lstStyle/>
          <a:p>
            <a:r>
              <a:rPr lang="en-US" dirty="0"/>
              <a:t>Deliverables</a:t>
            </a:r>
          </a:p>
        </p:txBody>
      </p:sp>
      <p:sp>
        <p:nvSpPr>
          <p:cNvPr id="3" name="Text Placeholder 2"/>
          <p:cNvSpPr>
            <a:spLocks noGrp="1"/>
          </p:cNvSpPr>
          <p:nvPr>
            <p:ph type="body" sz="quarter" idx="16"/>
          </p:nvPr>
        </p:nvSpPr>
        <p:spPr>
          <a:xfrm>
            <a:off x="457768" y="1371600"/>
            <a:ext cx="11023032" cy="4562765"/>
          </a:xfrm>
        </p:spPr>
        <p:txBody>
          <a:bodyPr/>
          <a:lstStyle/>
          <a:p>
            <a:pPr marL="1097280" lvl="1"/>
            <a:r>
              <a:rPr lang="en-US" dirty="0"/>
              <a:t>What are the key drivers for our NPS score?</a:t>
            </a:r>
          </a:p>
          <a:p>
            <a:pPr marL="1097280" lvl="1"/>
            <a:r>
              <a:rPr lang="en-US" dirty="0"/>
              <a:t>What themes would allow for us to gain maximum lift to our NPS score? </a:t>
            </a:r>
          </a:p>
          <a:p>
            <a:pPr marL="1097280" lvl="1"/>
            <a:r>
              <a:rPr lang="en-US" dirty="0"/>
              <a:t>How do we increase our NPS score by 5 points?</a:t>
            </a:r>
          </a:p>
          <a:p>
            <a:pPr marL="1097280" lvl="1"/>
            <a:r>
              <a:rPr lang="en-US" dirty="0"/>
              <a:t>Provide source code for scoring model that can be utilized for future surveys.</a:t>
            </a:r>
          </a:p>
        </p:txBody>
      </p:sp>
    </p:spTree>
    <p:extLst>
      <p:ext uri="{BB962C8B-B14F-4D97-AF65-F5344CB8AC3E}">
        <p14:creationId xmlns:p14="http://schemas.microsoft.com/office/powerpoint/2010/main" val="29358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90844"/>
            <a:ext cx="10972800" cy="716597"/>
          </a:xfrm>
        </p:spPr>
        <p:txBody>
          <a:bodyPr/>
          <a:lstStyle/>
          <a:p>
            <a:r>
              <a:rPr lang="en-US" dirty="0"/>
              <a:t>Potential Starting Points</a:t>
            </a:r>
          </a:p>
        </p:txBody>
      </p:sp>
      <p:sp>
        <p:nvSpPr>
          <p:cNvPr id="3" name="Text Placeholder 2"/>
          <p:cNvSpPr>
            <a:spLocks noGrp="1"/>
          </p:cNvSpPr>
          <p:nvPr>
            <p:ph type="body" sz="quarter" idx="16"/>
          </p:nvPr>
        </p:nvSpPr>
        <p:spPr>
          <a:xfrm>
            <a:off x="457768" y="1371600"/>
            <a:ext cx="11023032" cy="4562765"/>
          </a:xfrm>
        </p:spPr>
        <p:txBody>
          <a:bodyPr/>
          <a:lstStyle/>
          <a:p>
            <a:pPr marL="1097280" lvl="1"/>
            <a:r>
              <a:rPr lang="en-US" dirty="0"/>
              <a:t>Clustering/Segmentation</a:t>
            </a:r>
          </a:p>
          <a:p>
            <a:pPr marL="1097280" lvl="1"/>
            <a:r>
              <a:rPr lang="en-US" dirty="0"/>
              <a:t>Supervised Learning Techniques</a:t>
            </a:r>
          </a:p>
          <a:p>
            <a:pPr marL="1097280" lvl="1"/>
            <a:r>
              <a:rPr lang="en-US" dirty="0"/>
              <a:t>Text Analytics/NLP</a:t>
            </a:r>
          </a:p>
          <a:p>
            <a:pPr marL="1097280" lvl="1"/>
            <a:r>
              <a:rPr lang="en-US" dirty="0"/>
              <a:t>Feature Engineering</a:t>
            </a:r>
          </a:p>
        </p:txBody>
      </p:sp>
    </p:spTree>
    <p:extLst>
      <p:ext uri="{BB962C8B-B14F-4D97-AF65-F5344CB8AC3E}">
        <p14:creationId xmlns:p14="http://schemas.microsoft.com/office/powerpoint/2010/main" val="316972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93987"/>
            <a:ext cx="10363200" cy="1470025"/>
          </a:xfrm>
        </p:spPr>
        <p:txBody>
          <a:bodyPr/>
          <a:lstStyle/>
          <a:p>
            <a:r>
              <a:rPr lang="en-US" dirty="0"/>
              <a:t>Questions?</a:t>
            </a:r>
          </a:p>
        </p:txBody>
      </p:sp>
    </p:spTree>
    <p:extLst>
      <p:ext uri="{BB962C8B-B14F-4D97-AF65-F5344CB8AC3E}">
        <p14:creationId xmlns:p14="http://schemas.microsoft.com/office/powerpoint/2010/main" val="291338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6630" y="345979"/>
            <a:ext cx="6584755" cy="886191"/>
          </a:xfrm>
        </p:spPr>
        <p:txBody>
          <a:bodyPr/>
          <a:lstStyle/>
          <a:p>
            <a:r>
              <a:rPr lang="en-US" sz="4320" dirty="0"/>
              <a:t>Agenda</a:t>
            </a:r>
          </a:p>
        </p:txBody>
      </p:sp>
      <p:sp>
        <p:nvSpPr>
          <p:cNvPr id="7" name="Text Placeholder 6"/>
          <p:cNvSpPr>
            <a:spLocks noGrp="1"/>
          </p:cNvSpPr>
          <p:nvPr>
            <p:ph type="body" sz="quarter" idx="17"/>
          </p:nvPr>
        </p:nvSpPr>
        <p:spPr>
          <a:xfrm>
            <a:off x="596631" y="1717288"/>
            <a:ext cx="10989486" cy="3566890"/>
          </a:xfrm>
        </p:spPr>
        <p:txBody>
          <a:bodyPr/>
          <a:lstStyle/>
          <a:p>
            <a:pPr marL="457200" lvl="0" indent="-457200">
              <a:buFont typeface="Arial" panose="020B0604020202020204" pitchFamily="34" charset="0"/>
              <a:buChar char="•"/>
            </a:pPr>
            <a:r>
              <a:rPr lang="en-US" sz="2800" dirty="0"/>
              <a:t>Meet the CX Team</a:t>
            </a:r>
          </a:p>
          <a:p>
            <a:pPr marL="457200" lvl="0" indent="-457200">
              <a:buFont typeface="Arial" panose="020B0604020202020204" pitchFamily="34" charset="0"/>
              <a:buChar char="•"/>
            </a:pPr>
            <a:r>
              <a:rPr lang="en-US" sz="2800" dirty="0"/>
              <a:t>Project Objective</a:t>
            </a:r>
          </a:p>
          <a:p>
            <a:pPr marL="457200" lvl="0" indent="-457200">
              <a:buFont typeface="Arial" panose="020B0604020202020204" pitchFamily="34" charset="0"/>
              <a:buChar char="•"/>
            </a:pPr>
            <a:r>
              <a:rPr lang="en-US" sz="2800" dirty="0"/>
              <a:t>Overview of Relationship Survey</a:t>
            </a:r>
          </a:p>
          <a:p>
            <a:pPr marL="457200" lvl="0" indent="-457200">
              <a:buFont typeface="Arial" panose="020B0604020202020204" pitchFamily="34" charset="0"/>
              <a:buChar char="•"/>
            </a:pPr>
            <a:r>
              <a:rPr lang="en-US" sz="2800" dirty="0"/>
              <a:t>Brief introduction to Net Promotor Score</a:t>
            </a:r>
          </a:p>
          <a:p>
            <a:pPr marL="457200" lvl="0" indent="-457200">
              <a:buFont typeface="Arial" panose="020B0604020202020204" pitchFamily="34" charset="0"/>
              <a:buChar char="•"/>
            </a:pPr>
            <a:r>
              <a:rPr lang="en-US" sz="2800" dirty="0"/>
              <a:t>UC case study</a:t>
            </a:r>
          </a:p>
          <a:p>
            <a:pPr marL="457200" lvl="0" indent="-457200">
              <a:buFont typeface="Arial" panose="020B0604020202020204" pitchFamily="34" charset="0"/>
              <a:buChar char="•"/>
            </a:pPr>
            <a:r>
              <a:rPr lang="en-US" sz="2800" dirty="0"/>
              <a:t>Questions from UC Master of Business Analytics Students</a:t>
            </a:r>
          </a:p>
        </p:txBody>
      </p:sp>
    </p:spTree>
    <p:extLst>
      <p:ext uri="{BB962C8B-B14F-4D97-AF65-F5344CB8AC3E}">
        <p14:creationId xmlns:p14="http://schemas.microsoft.com/office/powerpoint/2010/main" val="3196446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6630" y="345979"/>
            <a:ext cx="6584755" cy="886191"/>
          </a:xfrm>
        </p:spPr>
        <p:txBody>
          <a:bodyPr/>
          <a:lstStyle/>
          <a:p>
            <a:r>
              <a:rPr lang="en-US" sz="4320" dirty="0"/>
              <a:t>Project Objective</a:t>
            </a:r>
          </a:p>
        </p:txBody>
      </p:sp>
      <p:sp>
        <p:nvSpPr>
          <p:cNvPr id="7" name="Text Placeholder 6"/>
          <p:cNvSpPr>
            <a:spLocks noGrp="1"/>
          </p:cNvSpPr>
          <p:nvPr>
            <p:ph type="body" sz="quarter" idx="17"/>
          </p:nvPr>
        </p:nvSpPr>
        <p:spPr>
          <a:xfrm>
            <a:off x="5738258" y="1645554"/>
            <a:ext cx="6082424" cy="3566890"/>
          </a:xfrm>
        </p:spPr>
        <p:txBody>
          <a:bodyPr/>
          <a:lstStyle/>
          <a:p>
            <a:pPr lvl="0"/>
            <a:r>
              <a:rPr lang="en-US" sz="2800" dirty="0"/>
              <a:t>Categorize key drivers of NPS score, identify areas of growth, and rank opportunities for two key populations, Agents and Policy Owners to build upon </a:t>
            </a:r>
            <a:r>
              <a:rPr lang="en-US" sz="2800" dirty="0" err="1"/>
              <a:t>Ameritas</a:t>
            </a:r>
            <a:r>
              <a:rPr lang="en-US" sz="2800" dirty="0"/>
              <a:t>' purpose-driven mission of fulfilling lives.</a:t>
            </a:r>
          </a:p>
        </p:txBody>
      </p:sp>
      <p:pic>
        <p:nvPicPr>
          <p:cNvPr id="3" name="Picture 2">
            <a:extLst>
              <a:ext uri="{FF2B5EF4-FFF2-40B4-BE49-F238E27FC236}">
                <a16:creationId xmlns:a16="http://schemas.microsoft.com/office/drawing/2014/main" id="{76BEF4A6-E4FD-8046-BF86-D10B2CBFF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30" y="1645554"/>
            <a:ext cx="4859525" cy="3240614"/>
          </a:xfrm>
          <a:prstGeom prst="rect">
            <a:avLst/>
          </a:prstGeom>
        </p:spPr>
      </p:pic>
    </p:spTree>
    <p:extLst>
      <p:ext uri="{BB962C8B-B14F-4D97-AF65-F5344CB8AC3E}">
        <p14:creationId xmlns:p14="http://schemas.microsoft.com/office/powerpoint/2010/main" val="2752370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041" y="21846"/>
            <a:ext cx="10972800" cy="1462180"/>
          </a:xfrm>
        </p:spPr>
        <p:txBody>
          <a:bodyPr/>
          <a:lstStyle/>
          <a:p>
            <a:r>
              <a:rPr lang="en-US" dirty="0"/>
              <a:t>Our Core Objectives</a:t>
            </a:r>
          </a:p>
        </p:txBody>
      </p:sp>
      <p:sp>
        <p:nvSpPr>
          <p:cNvPr id="3" name="Text Placeholder 2"/>
          <p:cNvSpPr>
            <a:spLocks noGrp="1"/>
          </p:cNvSpPr>
          <p:nvPr>
            <p:ph type="body" sz="quarter" idx="16"/>
          </p:nvPr>
        </p:nvSpPr>
        <p:spPr>
          <a:xfrm>
            <a:off x="958719" y="1484026"/>
            <a:ext cx="10274562" cy="2662097"/>
          </a:xfrm>
        </p:spPr>
        <p:txBody>
          <a:bodyPr/>
          <a:lstStyle/>
          <a:p>
            <a:r>
              <a:rPr lang="en-US" sz="2800" dirty="0"/>
              <a:t>It is all about the CONSUMER: As the forces shaping consumer behavior and expectations continue to evolve, we believe the following will become the new reality:</a:t>
            </a:r>
          </a:p>
          <a:p>
            <a:pPr marL="457200" indent="-457200">
              <a:buFont typeface="Arial" panose="020B0604020202020204" pitchFamily="34" charset="0"/>
              <a:buChar char="•"/>
            </a:pPr>
            <a:r>
              <a:rPr lang="en-US" sz="2400" dirty="0"/>
              <a:t>Access – multiple access points</a:t>
            </a:r>
          </a:p>
          <a:p>
            <a:pPr marL="457200" indent="-457200">
              <a:buFont typeface="Arial" panose="020B0604020202020204" pitchFamily="34" charset="0"/>
              <a:buChar char="•"/>
            </a:pPr>
            <a:r>
              <a:rPr lang="en-US" sz="2400" dirty="0"/>
              <a:t>Personalized – customers expect personalized content</a:t>
            </a:r>
          </a:p>
          <a:p>
            <a:pPr marL="457200" indent="-457200">
              <a:buFont typeface="Arial" panose="020B0604020202020204" pitchFamily="34" charset="0"/>
              <a:buChar char="•"/>
            </a:pPr>
            <a:r>
              <a:rPr lang="en-US" sz="2400" dirty="0"/>
              <a:t>Well-being – companies must focus on well-being of consumers</a:t>
            </a:r>
          </a:p>
          <a:p>
            <a:pPr marL="457200" indent="-457200">
              <a:buFont typeface="Arial" panose="020B0604020202020204" pitchFamily="34" charset="0"/>
              <a:buChar char="•"/>
            </a:pPr>
            <a:r>
              <a:rPr lang="en-US" sz="2400" dirty="0"/>
              <a:t>Purpose Driven – more loyalty towards consistent brand promise</a:t>
            </a:r>
          </a:p>
          <a:p>
            <a:pPr marL="457200" indent="-457200">
              <a:buFont typeface="Arial" panose="020B0604020202020204" pitchFamily="34" charset="0"/>
              <a:buChar char="•"/>
            </a:pPr>
            <a:r>
              <a:rPr lang="en-US" sz="2400" dirty="0"/>
              <a:t>Experience – expectations will defined by leading companies regardless of product, service, or industry</a:t>
            </a:r>
            <a:endParaRPr lang="en-US" sz="3200" dirty="0"/>
          </a:p>
        </p:txBody>
      </p:sp>
    </p:spTree>
    <p:extLst>
      <p:ext uri="{BB962C8B-B14F-4D97-AF65-F5344CB8AC3E}">
        <p14:creationId xmlns:p14="http://schemas.microsoft.com/office/powerpoint/2010/main" val="34557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041" y="21846"/>
            <a:ext cx="10972800" cy="1462180"/>
          </a:xfrm>
        </p:spPr>
        <p:txBody>
          <a:bodyPr/>
          <a:lstStyle/>
          <a:p>
            <a:r>
              <a:rPr lang="en-US" dirty="0"/>
              <a:t>Opportunity for </a:t>
            </a:r>
            <a:r>
              <a:rPr lang="en-US" dirty="0" err="1"/>
              <a:t>Ameritas</a:t>
            </a:r>
            <a:endParaRPr lang="en-US" dirty="0"/>
          </a:p>
        </p:txBody>
      </p:sp>
      <p:sp>
        <p:nvSpPr>
          <p:cNvPr id="3" name="Text Placeholder 2"/>
          <p:cNvSpPr>
            <a:spLocks noGrp="1"/>
          </p:cNvSpPr>
          <p:nvPr>
            <p:ph type="body" sz="quarter" idx="16"/>
          </p:nvPr>
        </p:nvSpPr>
        <p:spPr>
          <a:xfrm>
            <a:off x="1101038" y="1831980"/>
            <a:ext cx="10274562" cy="2662097"/>
          </a:xfrm>
        </p:spPr>
        <p:txBody>
          <a:bodyPr/>
          <a:lstStyle/>
          <a:p>
            <a:pPr marL="205740" indent="-205740">
              <a:buFont typeface="Arial" panose="020B0604020202020204" pitchFamily="34" charset="0"/>
              <a:buChar char="•"/>
            </a:pPr>
            <a:r>
              <a:rPr lang="en-US" sz="2880" dirty="0"/>
              <a:t>Increase customer retention &amp; loyalty</a:t>
            </a:r>
          </a:p>
          <a:p>
            <a:pPr marL="205740" indent="-205740">
              <a:buFont typeface="Arial" panose="020B0604020202020204" pitchFamily="34" charset="0"/>
              <a:buChar char="•"/>
            </a:pPr>
            <a:r>
              <a:rPr lang="en-US" sz="2880" dirty="0"/>
              <a:t>Decrease cost of acquisition</a:t>
            </a:r>
          </a:p>
          <a:p>
            <a:pPr marL="205740" indent="-205740">
              <a:buFont typeface="Arial" panose="020B0604020202020204" pitchFamily="34" charset="0"/>
              <a:buChar char="•"/>
            </a:pPr>
            <a:r>
              <a:rPr lang="en-US" sz="2880" dirty="0"/>
              <a:t>Decrease cost to serve</a:t>
            </a:r>
          </a:p>
          <a:p>
            <a:endParaRPr lang="en-US" sz="2880" dirty="0"/>
          </a:p>
        </p:txBody>
      </p:sp>
    </p:spTree>
    <p:extLst>
      <p:ext uri="{BB962C8B-B14F-4D97-AF65-F5344CB8AC3E}">
        <p14:creationId xmlns:p14="http://schemas.microsoft.com/office/powerpoint/2010/main" val="9428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7515" y="434685"/>
            <a:ext cx="11004624" cy="1560683"/>
          </a:xfrm>
        </p:spPr>
        <p:txBody>
          <a:bodyPr/>
          <a:lstStyle/>
          <a:p>
            <a:r>
              <a:rPr lang="en-US" sz="5067" dirty="0"/>
              <a:t>Who is the Customer Experience (CX) team?</a:t>
            </a:r>
          </a:p>
        </p:txBody>
      </p:sp>
      <p:pic>
        <p:nvPicPr>
          <p:cNvPr id="3" name="Picture 2">
            <a:extLst>
              <a:ext uri="{FF2B5EF4-FFF2-40B4-BE49-F238E27FC236}">
                <a16:creationId xmlns:a16="http://schemas.microsoft.com/office/drawing/2014/main" id="{9F7D48D9-7B0E-5D4D-9C3C-6F12A718B5B1}"/>
              </a:ext>
            </a:extLst>
          </p:cNvPr>
          <p:cNvPicPr>
            <a:picLocks noChangeAspect="1"/>
          </p:cNvPicPr>
          <p:nvPr/>
        </p:nvPicPr>
        <p:blipFill>
          <a:blip r:embed="rId3"/>
          <a:stretch>
            <a:fillRect/>
          </a:stretch>
        </p:blipFill>
        <p:spPr>
          <a:xfrm>
            <a:off x="1041566" y="2144968"/>
            <a:ext cx="10114751" cy="3398995"/>
          </a:xfrm>
          <a:prstGeom prst="rect">
            <a:avLst/>
          </a:prstGeom>
        </p:spPr>
      </p:pic>
      <p:sp>
        <p:nvSpPr>
          <p:cNvPr id="14" name="TextBox 13">
            <a:extLst>
              <a:ext uri="{FF2B5EF4-FFF2-40B4-BE49-F238E27FC236}">
                <a16:creationId xmlns:a16="http://schemas.microsoft.com/office/drawing/2014/main" id="{855E2191-703D-4B43-9D19-CD307D55A99F}"/>
              </a:ext>
            </a:extLst>
          </p:cNvPr>
          <p:cNvSpPr txBox="1"/>
          <p:nvPr/>
        </p:nvSpPr>
        <p:spPr>
          <a:xfrm>
            <a:off x="9996186" y="5327219"/>
            <a:ext cx="1303409" cy="461665"/>
          </a:xfrm>
          <a:prstGeom prst="rect">
            <a:avLst/>
          </a:prstGeom>
          <a:noFill/>
        </p:spPr>
        <p:txBody>
          <a:bodyPr wrap="square" rtlCol="0">
            <a:spAutoFit/>
          </a:bodyPr>
          <a:lstStyle/>
          <a:p>
            <a:pPr algn="ctr"/>
            <a:r>
              <a:rPr lang="en-US" sz="1333" b="1" dirty="0"/>
              <a:t>Dru Estrada </a:t>
            </a:r>
            <a:r>
              <a:rPr lang="en-US" sz="1067" dirty="0"/>
              <a:t>Intern</a:t>
            </a:r>
          </a:p>
        </p:txBody>
      </p:sp>
      <p:sp>
        <p:nvSpPr>
          <p:cNvPr id="17" name="TextBox 16">
            <a:extLst>
              <a:ext uri="{FF2B5EF4-FFF2-40B4-BE49-F238E27FC236}">
                <a16:creationId xmlns:a16="http://schemas.microsoft.com/office/drawing/2014/main" id="{65F7DCAF-54B3-B849-9F97-1F11211026F3}"/>
              </a:ext>
            </a:extLst>
          </p:cNvPr>
          <p:cNvSpPr txBox="1"/>
          <p:nvPr/>
        </p:nvSpPr>
        <p:spPr>
          <a:xfrm>
            <a:off x="8522031" y="5121025"/>
            <a:ext cx="1499292" cy="625877"/>
          </a:xfrm>
          <a:prstGeom prst="rect">
            <a:avLst/>
          </a:prstGeom>
          <a:noFill/>
        </p:spPr>
        <p:txBody>
          <a:bodyPr wrap="square" rtlCol="0">
            <a:spAutoFit/>
          </a:bodyPr>
          <a:lstStyle/>
          <a:p>
            <a:pPr algn="ctr"/>
            <a:r>
              <a:rPr lang="en-US" sz="1333" b="1" dirty="0"/>
              <a:t>Sara Horner </a:t>
            </a:r>
            <a:r>
              <a:rPr lang="en-US" sz="1067" dirty="0"/>
              <a:t>Marketing Research Manager</a:t>
            </a:r>
          </a:p>
        </p:txBody>
      </p:sp>
      <p:sp>
        <p:nvSpPr>
          <p:cNvPr id="18" name="TextBox 17">
            <a:extLst>
              <a:ext uri="{FF2B5EF4-FFF2-40B4-BE49-F238E27FC236}">
                <a16:creationId xmlns:a16="http://schemas.microsoft.com/office/drawing/2014/main" id="{4F5833B7-EAAC-3B4D-A6DE-487AF2AADDC0}"/>
              </a:ext>
            </a:extLst>
          </p:cNvPr>
          <p:cNvSpPr txBox="1"/>
          <p:nvPr/>
        </p:nvSpPr>
        <p:spPr>
          <a:xfrm>
            <a:off x="7287899" y="5493320"/>
            <a:ext cx="1390055" cy="461665"/>
          </a:xfrm>
          <a:prstGeom prst="rect">
            <a:avLst/>
          </a:prstGeom>
          <a:noFill/>
        </p:spPr>
        <p:txBody>
          <a:bodyPr wrap="square" rtlCol="0">
            <a:spAutoFit/>
          </a:bodyPr>
          <a:lstStyle/>
          <a:p>
            <a:pPr algn="ctr"/>
            <a:r>
              <a:rPr lang="en-US" sz="1333" b="1" dirty="0"/>
              <a:t>Lindsay Stille </a:t>
            </a:r>
            <a:r>
              <a:rPr lang="en-US" sz="1067" dirty="0"/>
              <a:t>CRM Specialist</a:t>
            </a:r>
          </a:p>
        </p:txBody>
      </p:sp>
      <p:sp>
        <p:nvSpPr>
          <p:cNvPr id="19" name="TextBox 18">
            <a:extLst>
              <a:ext uri="{FF2B5EF4-FFF2-40B4-BE49-F238E27FC236}">
                <a16:creationId xmlns:a16="http://schemas.microsoft.com/office/drawing/2014/main" id="{D1CC7727-A9CE-7346-9B47-619DA16EF7AC}"/>
              </a:ext>
            </a:extLst>
          </p:cNvPr>
          <p:cNvSpPr txBox="1"/>
          <p:nvPr/>
        </p:nvSpPr>
        <p:spPr>
          <a:xfrm>
            <a:off x="6041591" y="5080998"/>
            <a:ext cx="1390459" cy="461665"/>
          </a:xfrm>
          <a:prstGeom prst="rect">
            <a:avLst/>
          </a:prstGeom>
          <a:noFill/>
        </p:spPr>
        <p:txBody>
          <a:bodyPr wrap="square" rtlCol="0">
            <a:spAutoFit/>
          </a:bodyPr>
          <a:lstStyle/>
          <a:p>
            <a:pPr algn="ctr"/>
            <a:r>
              <a:rPr lang="en-US" sz="1333" b="1" dirty="0"/>
              <a:t>Linda Essman</a:t>
            </a:r>
          </a:p>
          <a:p>
            <a:pPr algn="ctr"/>
            <a:r>
              <a:rPr lang="en-US" sz="1067" dirty="0"/>
              <a:t>CRM Specialist</a:t>
            </a:r>
          </a:p>
        </p:txBody>
      </p:sp>
      <p:sp>
        <p:nvSpPr>
          <p:cNvPr id="20" name="TextBox 19">
            <a:extLst>
              <a:ext uri="{FF2B5EF4-FFF2-40B4-BE49-F238E27FC236}">
                <a16:creationId xmlns:a16="http://schemas.microsoft.com/office/drawing/2014/main" id="{799C5443-7F5D-7841-9088-10BA550F5F74}"/>
              </a:ext>
            </a:extLst>
          </p:cNvPr>
          <p:cNvSpPr txBox="1"/>
          <p:nvPr/>
        </p:nvSpPr>
        <p:spPr>
          <a:xfrm>
            <a:off x="4783116" y="5278645"/>
            <a:ext cx="1465080" cy="461665"/>
          </a:xfrm>
          <a:prstGeom prst="rect">
            <a:avLst/>
          </a:prstGeom>
          <a:noFill/>
        </p:spPr>
        <p:txBody>
          <a:bodyPr wrap="square" rtlCol="0">
            <a:spAutoFit/>
          </a:bodyPr>
          <a:lstStyle/>
          <a:p>
            <a:pPr algn="ctr"/>
            <a:r>
              <a:rPr lang="en-US" sz="1333" b="1" dirty="0"/>
              <a:t>Nitish Ghosal </a:t>
            </a:r>
            <a:r>
              <a:rPr lang="en-US" sz="1067" dirty="0"/>
              <a:t>Data Scientist</a:t>
            </a:r>
          </a:p>
        </p:txBody>
      </p:sp>
      <p:sp>
        <p:nvSpPr>
          <p:cNvPr id="21" name="TextBox 20">
            <a:extLst>
              <a:ext uri="{FF2B5EF4-FFF2-40B4-BE49-F238E27FC236}">
                <a16:creationId xmlns:a16="http://schemas.microsoft.com/office/drawing/2014/main" id="{F5A3253F-2A7F-0A4A-B3E6-BFA562E60809}"/>
              </a:ext>
            </a:extLst>
          </p:cNvPr>
          <p:cNvSpPr txBox="1"/>
          <p:nvPr/>
        </p:nvSpPr>
        <p:spPr>
          <a:xfrm>
            <a:off x="3348212" y="5442677"/>
            <a:ext cx="1729091" cy="461665"/>
          </a:xfrm>
          <a:prstGeom prst="rect">
            <a:avLst/>
          </a:prstGeom>
          <a:noFill/>
        </p:spPr>
        <p:txBody>
          <a:bodyPr wrap="square" rtlCol="0">
            <a:spAutoFit/>
          </a:bodyPr>
          <a:lstStyle/>
          <a:p>
            <a:pPr algn="ctr"/>
            <a:r>
              <a:rPr lang="en-US" sz="1333" b="1" dirty="0" err="1"/>
              <a:t>Tarjani</a:t>
            </a:r>
            <a:r>
              <a:rPr lang="en-US" sz="1333" b="1" dirty="0"/>
              <a:t> Shah</a:t>
            </a:r>
          </a:p>
          <a:p>
            <a:pPr algn="ctr"/>
            <a:r>
              <a:rPr lang="en-US" sz="1067" dirty="0"/>
              <a:t>Data Scientist</a:t>
            </a:r>
          </a:p>
        </p:txBody>
      </p:sp>
      <p:sp>
        <p:nvSpPr>
          <p:cNvPr id="22" name="TextBox 21">
            <a:extLst>
              <a:ext uri="{FF2B5EF4-FFF2-40B4-BE49-F238E27FC236}">
                <a16:creationId xmlns:a16="http://schemas.microsoft.com/office/drawing/2014/main" id="{EB32CE96-4B1C-E14E-9BD2-A97165B3D178}"/>
              </a:ext>
            </a:extLst>
          </p:cNvPr>
          <p:cNvSpPr txBox="1"/>
          <p:nvPr/>
        </p:nvSpPr>
        <p:spPr>
          <a:xfrm>
            <a:off x="1991479" y="5272357"/>
            <a:ext cx="1680011" cy="461665"/>
          </a:xfrm>
          <a:prstGeom prst="rect">
            <a:avLst/>
          </a:prstGeom>
          <a:noFill/>
        </p:spPr>
        <p:txBody>
          <a:bodyPr wrap="square" rtlCol="0">
            <a:spAutoFit/>
          </a:bodyPr>
          <a:lstStyle/>
          <a:p>
            <a:pPr algn="ctr"/>
            <a:r>
              <a:rPr lang="en-US" sz="1333" b="1" dirty="0"/>
              <a:t>Jennifer Kelly</a:t>
            </a:r>
          </a:p>
          <a:p>
            <a:pPr algn="ctr"/>
            <a:r>
              <a:rPr lang="en-US" sz="1067" dirty="0"/>
              <a:t>Data Scientist</a:t>
            </a:r>
          </a:p>
        </p:txBody>
      </p:sp>
      <p:sp>
        <p:nvSpPr>
          <p:cNvPr id="23" name="TextBox 22">
            <a:extLst>
              <a:ext uri="{FF2B5EF4-FFF2-40B4-BE49-F238E27FC236}">
                <a16:creationId xmlns:a16="http://schemas.microsoft.com/office/drawing/2014/main" id="{89BAD260-8BC5-2345-B6E4-93660091FEE4}"/>
              </a:ext>
            </a:extLst>
          </p:cNvPr>
          <p:cNvSpPr txBox="1"/>
          <p:nvPr/>
        </p:nvSpPr>
        <p:spPr>
          <a:xfrm>
            <a:off x="698201" y="5521918"/>
            <a:ext cx="1680011" cy="625877"/>
          </a:xfrm>
          <a:prstGeom prst="rect">
            <a:avLst/>
          </a:prstGeom>
          <a:noFill/>
        </p:spPr>
        <p:txBody>
          <a:bodyPr wrap="square" rtlCol="0">
            <a:spAutoFit/>
          </a:bodyPr>
          <a:lstStyle/>
          <a:p>
            <a:pPr algn="ctr"/>
            <a:r>
              <a:rPr lang="en-US" sz="1333" b="1" dirty="0"/>
              <a:t>Trinette K. James </a:t>
            </a:r>
            <a:r>
              <a:rPr lang="en-US" sz="1067" dirty="0"/>
              <a:t>Director of CX, Insights &amp; Analytics</a:t>
            </a:r>
          </a:p>
        </p:txBody>
      </p:sp>
    </p:spTree>
    <p:extLst>
      <p:ext uri="{BB962C8B-B14F-4D97-AF65-F5344CB8AC3E}">
        <p14:creationId xmlns:p14="http://schemas.microsoft.com/office/powerpoint/2010/main" val="313290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6630" y="345979"/>
            <a:ext cx="4669277" cy="886191"/>
          </a:xfrm>
        </p:spPr>
        <p:txBody>
          <a:bodyPr/>
          <a:lstStyle/>
          <a:p>
            <a:r>
              <a:rPr lang="en-US" sz="4320" dirty="0"/>
              <a:t>CX goal</a:t>
            </a:r>
          </a:p>
        </p:txBody>
      </p:sp>
      <p:sp>
        <p:nvSpPr>
          <p:cNvPr id="7" name="Text Placeholder 6"/>
          <p:cNvSpPr>
            <a:spLocks noGrp="1"/>
          </p:cNvSpPr>
          <p:nvPr>
            <p:ph type="body" sz="quarter" idx="17"/>
          </p:nvPr>
        </p:nvSpPr>
        <p:spPr>
          <a:xfrm>
            <a:off x="596631" y="2038662"/>
            <a:ext cx="10989486" cy="3245516"/>
          </a:xfrm>
        </p:spPr>
        <p:txBody>
          <a:bodyPr/>
          <a:lstStyle/>
          <a:p>
            <a:pPr lvl="0"/>
            <a:r>
              <a:rPr lang="en-US" sz="2800" dirty="0"/>
              <a:t>The CX Team seeks to unify the customer experience across all lines of business and channels by utilizing data and resources to provide knowledge and actionable insights necessary to make data-informed decisions that lead to individualized customer experience, increased sales and brand awareness.</a:t>
            </a:r>
          </a:p>
        </p:txBody>
      </p:sp>
    </p:spTree>
    <p:extLst>
      <p:ext uri="{BB962C8B-B14F-4D97-AF65-F5344CB8AC3E}">
        <p14:creationId xmlns:p14="http://schemas.microsoft.com/office/powerpoint/2010/main" val="69881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90844"/>
            <a:ext cx="10972800" cy="716597"/>
          </a:xfrm>
        </p:spPr>
        <p:txBody>
          <a:bodyPr/>
          <a:lstStyle/>
          <a:p>
            <a:r>
              <a:rPr lang="en-US" dirty="0"/>
              <a:t>Survey Methodology</a:t>
            </a:r>
          </a:p>
        </p:txBody>
      </p:sp>
      <p:sp>
        <p:nvSpPr>
          <p:cNvPr id="3" name="Text Placeholder 2"/>
          <p:cNvSpPr>
            <a:spLocks noGrp="1"/>
          </p:cNvSpPr>
          <p:nvPr>
            <p:ph type="body" sz="quarter" idx="16"/>
          </p:nvPr>
        </p:nvSpPr>
        <p:spPr/>
        <p:txBody>
          <a:bodyPr/>
          <a:lstStyle/>
          <a:p>
            <a:pPr marL="1097280" lvl="1"/>
            <a:r>
              <a:rPr lang="en-US" dirty="0"/>
              <a:t>Audience</a:t>
            </a:r>
          </a:p>
          <a:p>
            <a:pPr marL="1375410" lvl="2"/>
            <a:r>
              <a:rPr lang="en-US" dirty="0"/>
              <a:t>Policy owners (IND) and Plan Participants (RP)</a:t>
            </a:r>
          </a:p>
          <a:p>
            <a:pPr marL="1375410" lvl="2"/>
            <a:r>
              <a:rPr lang="en-US" dirty="0"/>
              <a:t>Producers (all LOBs)</a:t>
            </a:r>
          </a:p>
          <a:p>
            <a:pPr marL="1097280" lvl="1"/>
            <a:r>
              <a:rPr lang="en-US" dirty="0"/>
              <a:t>Schedule</a:t>
            </a:r>
          </a:p>
          <a:p>
            <a:pPr marL="1375410" lvl="2"/>
            <a:r>
              <a:rPr lang="en-US" dirty="0"/>
              <a:t>Policy owners and Plan Participants – Annually</a:t>
            </a:r>
          </a:p>
          <a:p>
            <a:pPr marL="1375410" lvl="2"/>
            <a:r>
              <a:rPr lang="en-US" dirty="0"/>
              <a:t>Producers – 2 to 4 times per year, depending on LOB</a:t>
            </a:r>
          </a:p>
          <a:p>
            <a:pPr marL="1097280" lvl="1"/>
            <a:r>
              <a:rPr lang="en-US" dirty="0"/>
              <a:t>Questions</a:t>
            </a:r>
          </a:p>
          <a:p>
            <a:pPr marL="1375410" lvl="2"/>
            <a:r>
              <a:rPr lang="en-US" dirty="0"/>
              <a:t>The surveys consist of seven questions which assess the recipient's evaluation of </a:t>
            </a:r>
            <a:r>
              <a:rPr lang="en-US" dirty="0" err="1"/>
              <a:t>Ameritas</a:t>
            </a:r>
            <a:r>
              <a:rPr lang="en-US" dirty="0"/>
              <a:t>, including its products and services. </a:t>
            </a:r>
          </a:p>
          <a:p>
            <a:endParaRPr lang="en-US" dirty="0"/>
          </a:p>
        </p:txBody>
      </p:sp>
    </p:spTree>
    <p:extLst>
      <p:ext uri="{BB962C8B-B14F-4D97-AF65-F5344CB8AC3E}">
        <p14:creationId xmlns:p14="http://schemas.microsoft.com/office/powerpoint/2010/main" val="174790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6630" y="345979"/>
            <a:ext cx="6118963" cy="886191"/>
          </a:xfrm>
        </p:spPr>
        <p:txBody>
          <a:bodyPr/>
          <a:lstStyle/>
          <a:p>
            <a:r>
              <a:rPr lang="en-US" sz="4320" dirty="0"/>
              <a:t>Survey Questions</a:t>
            </a:r>
          </a:p>
        </p:txBody>
      </p:sp>
      <p:graphicFrame>
        <p:nvGraphicFramePr>
          <p:cNvPr id="4" name="Table 3">
            <a:extLst>
              <a:ext uri="{FF2B5EF4-FFF2-40B4-BE49-F238E27FC236}">
                <a16:creationId xmlns:a16="http://schemas.microsoft.com/office/drawing/2014/main" id="{8DB5A703-0BD6-DF48-AA3B-825FA77457D5}"/>
              </a:ext>
            </a:extLst>
          </p:cNvPr>
          <p:cNvGraphicFramePr>
            <a:graphicFrameLocks noGrp="1"/>
          </p:cNvGraphicFramePr>
          <p:nvPr>
            <p:extLst>
              <p:ext uri="{D42A27DB-BD31-4B8C-83A1-F6EECF244321}">
                <p14:modId xmlns:p14="http://schemas.microsoft.com/office/powerpoint/2010/main" val="1390358527"/>
              </p:ext>
            </p:extLst>
          </p:nvPr>
        </p:nvGraphicFramePr>
        <p:xfrm>
          <a:off x="596630" y="1232170"/>
          <a:ext cx="10990767" cy="4540231"/>
        </p:xfrm>
        <a:graphic>
          <a:graphicData uri="http://schemas.openxmlformats.org/drawingml/2006/table">
            <a:tbl>
              <a:tblPr firstRow="1" bandRow="1">
                <a:tableStyleId>{F2DE63D5-997A-4646-A377-4702673A728D}</a:tableStyleId>
              </a:tblPr>
              <a:tblGrid>
                <a:gridCol w="1621914">
                  <a:extLst>
                    <a:ext uri="{9D8B030D-6E8A-4147-A177-3AD203B41FA5}">
                      <a16:colId xmlns:a16="http://schemas.microsoft.com/office/drawing/2014/main" val="1930811234"/>
                    </a:ext>
                  </a:extLst>
                </a:gridCol>
                <a:gridCol w="5306518">
                  <a:extLst>
                    <a:ext uri="{9D8B030D-6E8A-4147-A177-3AD203B41FA5}">
                      <a16:colId xmlns:a16="http://schemas.microsoft.com/office/drawing/2014/main" val="2065638175"/>
                    </a:ext>
                  </a:extLst>
                </a:gridCol>
                <a:gridCol w="4062335">
                  <a:extLst>
                    <a:ext uri="{9D8B030D-6E8A-4147-A177-3AD203B41FA5}">
                      <a16:colId xmlns:a16="http://schemas.microsoft.com/office/drawing/2014/main" val="3376237842"/>
                    </a:ext>
                  </a:extLst>
                </a:gridCol>
              </a:tblGrid>
              <a:tr h="506689">
                <a:tc>
                  <a:txBody>
                    <a:bodyPr/>
                    <a:lstStyle/>
                    <a:p>
                      <a:pPr algn="ctr"/>
                      <a:r>
                        <a:rPr lang="en-US" dirty="0"/>
                        <a:t>Question #</a:t>
                      </a:r>
                    </a:p>
                  </a:txBody>
                  <a:tcPr/>
                </a:tc>
                <a:tc>
                  <a:txBody>
                    <a:bodyPr/>
                    <a:lstStyle/>
                    <a:p>
                      <a:pPr algn="ctr"/>
                      <a:r>
                        <a:rPr lang="en-US" dirty="0"/>
                        <a:t>Question</a:t>
                      </a:r>
                    </a:p>
                  </a:txBody>
                  <a:tcPr/>
                </a:tc>
                <a:tc>
                  <a:txBody>
                    <a:bodyPr/>
                    <a:lstStyle/>
                    <a:p>
                      <a:pPr algn="ctr"/>
                      <a:r>
                        <a:rPr lang="en-US" dirty="0"/>
                        <a:t>Response Options</a:t>
                      </a:r>
                    </a:p>
                  </a:txBody>
                  <a:tcPr/>
                </a:tc>
                <a:extLst>
                  <a:ext uri="{0D108BD9-81ED-4DB2-BD59-A6C34878D82A}">
                    <a16:rowId xmlns:a16="http://schemas.microsoft.com/office/drawing/2014/main" val="3953678848"/>
                  </a:ext>
                </a:extLst>
              </a:tr>
              <a:tr h="602008">
                <a:tc>
                  <a:txBody>
                    <a:bodyPr/>
                    <a:lstStyle/>
                    <a:p>
                      <a:pPr algn="ctr" fontAlgn="ctr">
                        <a:lnSpc>
                          <a:spcPct val="100000"/>
                        </a:lnSpc>
                      </a:pPr>
                      <a:r>
                        <a:rPr lang="en-US" sz="1800" u="none" strike="noStrike" dirty="0">
                          <a:effectLst/>
                        </a:rPr>
                        <a:t>1</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dirty="0">
                          <a:effectLst/>
                        </a:rPr>
                        <a:t>On a scale from 0-10, how likely are you to recommend </a:t>
                      </a:r>
                      <a:r>
                        <a:rPr lang="en-US" sz="1600" u="none" strike="noStrike" dirty="0" err="1">
                          <a:effectLst/>
                        </a:rPr>
                        <a:t>Ameritas</a:t>
                      </a:r>
                      <a:r>
                        <a:rPr lang="en-US" sz="1600" u="none" strike="noStrike" dirty="0">
                          <a:effectLst/>
                        </a:rPr>
                        <a:t> to your friends, family or peers?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lnSpc>
                          <a:spcPct val="100000"/>
                        </a:lnSpc>
                      </a:pPr>
                      <a:r>
                        <a:rPr lang="en-US" sz="1600" b="1" u="none" strike="noStrike" dirty="0">
                          <a:effectLst/>
                        </a:rPr>
                        <a:t>NPS question </a:t>
                      </a:r>
                      <a:r>
                        <a:rPr lang="en-US" sz="1600" u="none" strike="noStrike" dirty="0">
                          <a:effectLst/>
                        </a:rPr>
                        <a:t>0-10 scale - not likely to recommend/extremely likely to recommend</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449203745"/>
                  </a:ext>
                </a:extLst>
              </a:tr>
              <a:tr h="602008">
                <a:tc>
                  <a:txBody>
                    <a:bodyPr/>
                    <a:lstStyle/>
                    <a:p>
                      <a:pPr algn="ctr" fontAlgn="ctr">
                        <a:lnSpc>
                          <a:spcPct val="100000"/>
                        </a:lnSpc>
                      </a:pPr>
                      <a:r>
                        <a:rPr lang="en-US" sz="1800" u="none" strike="noStrike" dirty="0">
                          <a:effectLst/>
                        </a:rPr>
                        <a:t>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dirty="0">
                          <a:effectLst/>
                        </a:rPr>
                        <a:t>Why did you rate your likelihood to recommend </a:t>
                      </a:r>
                      <a:r>
                        <a:rPr lang="en-US" sz="1600" u="none" strike="noStrike" dirty="0" err="1">
                          <a:effectLst/>
                        </a:rPr>
                        <a:t>Ameritas</a:t>
                      </a:r>
                      <a:r>
                        <a:rPr lang="en-US" sz="1600" u="none" strike="noStrike" dirty="0">
                          <a:effectLst/>
                        </a:rPr>
                        <a:t> as you did?</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dirty="0">
                          <a:effectLst/>
                        </a:rPr>
                        <a:t>Open Text</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572284707"/>
                  </a:ext>
                </a:extLst>
              </a:tr>
              <a:tr h="602008">
                <a:tc>
                  <a:txBody>
                    <a:bodyPr/>
                    <a:lstStyle/>
                    <a:p>
                      <a:pPr algn="ctr" fontAlgn="ctr">
                        <a:lnSpc>
                          <a:spcPct val="100000"/>
                        </a:lnSpc>
                      </a:pPr>
                      <a:r>
                        <a:rPr lang="en-US" sz="1800" u="none" strike="noStrike" dirty="0">
                          <a:effectLst/>
                        </a:rPr>
                        <a:t>3</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dirty="0">
                          <a:effectLst/>
                        </a:rPr>
                        <a:t>How easy is </a:t>
                      </a:r>
                      <a:r>
                        <a:rPr lang="en-US" sz="1600" u="none" strike="noStrike" dirty="0" err="1">
                          <a:effectLst/>
                        </a:rPr>
                        <a:t>Ameritas</a:t>
                      </a:r>
                      <a:r>
                        <a:rPr lang="en-US" sz="1600" u="none" strike="noStrike" dirty="0">
                          <a:effectLst/>
                        </a:rPr>
                        <a:t> to work with?</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a:effectLst/>
                        </a:rPr>
                        <a:t>On a scale from 1 = not easy at all to 7 = very easy, 4 = "neutral"</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08041603"/>
                  </a:ext>
                </a:extLst>
              </a:tr>
              <a:tr h="602008">
                <a:tc>
                  <a:txBody>
                    <a:bodyPr/>
                    <a:lstStyle/>
                    <a:p>
                      <a:pPr algn="ctr" fontAlgn="ctr">
                        <a:lnSpc>
                          <a:spcPct val="100000"/>
                        </a:lnSpc>
                      </a:pPr>
                      <a:r>
                        <a:rPr lang="en-US" sz="1800" u="none" strike="noStrike" dirty="0">
                          <a:effectLst/>
                        </a:rPr>
                        <a:t>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dirty="0">
                          <a:effectLst/>
                        </a:rPr>
                        <a:t>Given all of your experiences with </a:t>
                      </a:r>
                      <a:r>
                        <a:rPr lang="en-US" sz="1600" u="none" strike="noStrike" dirty="0" err="1">
                          <a:effectLst/>
                        </a:rPr>
                        <a:t>Ameritas</a:t>
                      </a:r>
                      <a:r>
                        <a:rPr lang="en-US" sz="1600" u="none" strike="noStrike" dirty="0">
                          <a:effectLst/>
                        </a:rPr>
                        <a:t>, how would you rate our overall performance?</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lnSpc>
                          <a:spcPct val="100000"/>
                        </a:lnSpc>
                      </a:pPr>
                      <a:r>
                        <a:rPr lang="en-US" sz="1600" u="none" strike="noStrike" dirty="0">
                          <a:effectLst/>
                        </a:rPr>
                        <a:t>On a scale from 1 = poor to 7 = excellent, 4 = "neutral"</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413412624"/>
                  </a:ext>
                </a:extLst>
              </a:tr>
              <a:tr h="602008">
                <a:tc>
                  <a:txBody>
                    <a:bodyPr/>
                    <a:lstStyle/>
                    <a:p>
                      <a:pPr algn="ctr" fontAlgn="ctr">
                        <a:lnSpc>
                          <a:spcPct val="100000"/>
                        </a:lnSpc>
                      </a:pPr>
                      <a:r>
                        <a:rPr lang="en-US" sz="1800" u="none" strike="noStrike" dirty="0">
                          <a:effectLst/>
                        </a:rPr>
                        <a:t>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dirty="0">
                          <a:effectLst/>
                        </a:rPr>
                        <a:t>Overall, how would you rate our communication with you?</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dirty="0">
                          <a:effectLst/>
                        </a:rPr>
                        <a:t>On a scale from 1 = poor to 7 = excellent, 4 = "neutral"</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58454156"/>
                  </a:ext>
                </a:extLst>
              </a:tr>
              <a:tr h="511751">
                <a:tc>
                  <a:txBody>
                    <a:bodyPr/>
                    <a:lstStyle/>
                    <a:p>
                      <a:pPr algn="ctr" fontAlgn="ctr">
                        <a:lnSpc>
                          <a:spcPct val="100000"/>
                        </a:lnSpc>
                      </a:pPr>
                      <a:r>
                        <a:rPr lang="en-US" sz="1800" u="none" strike="noStrike" dirty="0">
                          <a:effectLst/>
                        </a:rPr>
                        <a:t>6</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a:effectLst/>
                        </a:rPr>
                        <a:t>What is your preferred method of communication?</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dirty="0">
                          <a:effectLst/>
                        </a:rPr>
                        <a:t>email, mail, phone, face-to-face, FAX</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427935810"/>
                  </a:ext>
                </a:extLst>
              </a:tr>
              <a:tr h="511751">
                <a:tc>
                  <a:txBody>
                    <a:bodyPr/>
                    <a:lstStyle/>
                    <a:p>
                      <a:pPr algn="ctr" fontAlgn="ctr">
                        <a:lnSpc>
                          <a:spcPct val="100000"/>
                        </a:lnSpc>
                      </a:pPr>
                      <a:r>
                        <a:rPr lang="en-US" sz="1800" u="none" strike="noStrike" dirty="0">
                          <a:effectLst/>
                        </a:rPr>
                        <a:t>7</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a:effectLst/>
                        </a:rPr>
                        <a:t>How can we improve your experience with our company?</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lnSpc>
                          <a:spcPct val="100000"/>
                        </a:lnSpc>
                      </a:pPr>
                      <a:r>
                        <a:rPr lang="en-US" sz="1600" u="none" strike="noStrike" dirty="0">
                          <a:effectLst/>
                        </a:rPr>
                        <a:t>Open Text</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947424555"/>
                  </a:ext>
                </a:extLst>
              </a:tr>
            </a:tbl>
          </a:graphicData>
        </a:graphic>
      </p:graphicFrame>
    </p:spTree>
    <p:extLst>
      <p:ext uri="{BB962C8B-B14F-4D97-AF65-F5344CB8AC3E}">
        <p14:creationId xmlns:p14="http://schemas.microsoft.com/office/powerpoint/2010/main" val="1123971070"/>
      </p:ext>
    </p:extLst>
  </p:cSld>
  <p:clrMapOvr>
    <a:masterClrMapping/>
  </p:clrMapOvr>
</p:sld>
</file>

<file path=ppt/theme/theme1.xml><?xml version="1.0" encoding="utf-8"?>
<a:theme xmlns:a="http://schemas.openxmlformats.org/drawingml/2006/main" name="Ameritas_WhiteBackground_WideScreen1610_Template_8-5-2013">
  <a:themeElements>
    <a:clrScheme name="White Background Theme">
      <a:dk1>
        <a:srgbClr val="727C84"/>
      </a:dk1>
      <a:lt1>
        <a:srgbClr val="FFFFFF"/>
      </a:lt1>
      <a:dk2>
        <a:srgbClr val="DD5D17"/>
      </a:dk2>
      <a:lt2>
        <a:srgbClr val="C81521"/>
      </a:lt2>
      <a:accent1>
        <a:srgbClr val="A6B91B"/>
      </a:accent1>
      <a:accent2>
        <a:srgbClr val="35A2DF"/>
      </a:accent2>
      <a:accent3>
        <a:srgbClr val="226192"/>
      </a:accent3>
      <a:accent4>
        <a:srgbClr val="6CC24A"/>
      </a:accent4>
      <a:accent5>
        <a:srgbClr val="AF1685"/>
      </a:accent5>
      <a:accent6>
        <a:srgbClr val="7566A0"/>
      </a:accent6>
      <a:hlink>
        <a:srgbClr val="FFFFFF"/>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Templete - Policyholder Survey</Template>
  <TotalTime>575</TotalTime>
  <Words>806</Words>
  <Application>Microsoft Office PowerPoint</Application>
  <PresentationFormat>Widescreen</PresentationFormat>
  <Paragraphs>107</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Wingdings</vt:lpstr>
      <vt:lpstr>Ameritas_WhiteBackground_WideScreen1610_Template_8-5-2013</vt:lpstr>
      <vt:lpstr>UC Case Study: NPS and Key Drivers</vt:lpstr>
      <vt:lpstr>Agenda</vt:lpstr>
      <vt:lpstr>Project Objective</vt:lpstr>
      <vt:lpstr>Our Core Objectives</vt:lpstr>
      <vt:lpstr>Opportunity for Ameritas</vt:lpstr>
      <vt:lpstr>Who is the Customer Experience (CX) team?</vt:lpstr>
      <vt:lpstr>CX goal</vt:lpstr>
      <vt:lpstr>Survey Methodology</vt:lpstr>
      <vt:lpstr>Survey Questions</vt:lpstr>
      <vt:lpstr>Relationship Survey</vt:lpstr>
      <vt:lpstr>Agent Engagement Survey</vt:lpstr>
      <vt:lpstr>Net Promoter Score</vt:lpstr>
      <vt:lpstr>Net Promoter Score</vt:lpstr>
      <vt:lpstr>Net Promoter Score</vt:lpstr>
      <vt:lpstr>Deliverables</vt:lpstr>
      <vt:lpstr>Potential Starting Points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Horner</dc:creator>
  <cp:lastModifiedBy>Prathigadapa, Rashmi (prathiri)</cp:lastModifiedBy>
  <cp:revision>31</cp:revision>
  <dcterms:created xsi:type="dcterms:W3CDTF">2018-05-30T13:09:31Z</dcterms:created>
  <dcterms:modified xsi:type="dcterms:W3CDTF">2019-03-26T22:10:16Z</dcterms:modified>
</cp:coreProperties>
</file>