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SMARTmARK</a:t>
            </a:r>
            <a:endParaRPr lang="en-IN" dirty="0"/>
          </a:p>
        </p:txBody>
      </p:sp>
      <p:sp>
        <p:nvSpPr>
          <p:cNvPr id="3" name="Subtitle 2"/>
          <p:cNvSpPr>
            <a:spLocks noGrp="1"/>
          </p:cNvSpPr>
          <p:nvPr>
            <p:ph type="subTitle" idx="1"/>
          </p:nvPr>
        </p:nvSpPr>
        <p:spPr/>
        <p:txBody>
          <a:bodyPr/>
          <a:lstStyle/>
          <a:p>
            <a:r>
              <a:rPr lang="en-IN" dirty="0"/>
              <a:t>Smart Attendance System for </a:t>
            </a:r>
            <a:r>
              <a:rPr lang="en-IN" dirty="0" smtClean="0"/>
              <a:t>Students</a:t>
            </a:r>
            <a:endParaRPr lang="en-IN" dirty="0"/>
          </a:p>
        </p:txBody>
      </p:sp>
    </p:spTree>
    <p:extLst>
      <p:ext uri="{BB962C8B-B14F-4D97-AF65-F5344CB8AC3E}">
        <p14:creationId xmlns:p14="http://schemas.microsoft.com/office/powerpoint/2010/main" val="1937509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Smart Attendance System for </a:t>
            </a:r>
            <a:r>
              <a:rPr lang="en-IN" dirty="0" smtClean="0"/>
              <a:t>Students</a:t>
            </a:r>
            <a:endParaRPr lang="en-IN" dirty="0"/>
          </a:p>
        </p:txBody>
      </p:sp>
      <p:sp>
        <p:nvSpPr>
          <p:cNvPr id="3" name="Content Placeholder 2"/>
          <p:cNvSpPr>
            <a:spLocks noGrp="1"/>
          </p:cNvSpPr>
          <p:nvPr>
            <p:ph idx="1"/>
          </p:nvPr>
        </p:nvSpPr>
        <p:spPr/>
        <p:txBody>
          <a:bodyPr/>
          <a:lstStyle/>
          <a:p>
            <a:r>
              <a:rPr lang="en-US" dirty="0"/>
              <a:t>In the era of digitization smart attendance system helps to capture attendance digitally by reducing the likelihood of proxy attendance. smart attendance system utilizes face detection and location identification technology that offers a more efficient and accurate way to track and manage attendance digitally. the system uses facial recognition technology to identify and authenticate students. Each student's face is enrolled in the system, and the camera captures their face during the attendance process. The system ensures that it captures a live image, preventing the use of photos to deceive the system. The system also uses GPS to identify the physical location of the students. This is particularly useful for ensuring that students are present in the right place when recording attendance, Geofencing is set up to define specific attendance zones. Students need to be within these zones to mark their attendance. This is useful for ensuring that students are in the classroom or at the campus location.</a:t>
            </a:r>
            <a:endParaRPr lang="en-IN" dirty="0"/>
          </a:p>
        </p:txBody>
      </p:sp>
    </p:spTree>
    <p:extLst>
      <p:ext uri="{BB962C8B-B14F-4D97-AF65-F5344CB8AC3E}">
        <p14:creationId xmlns:p14="http://schemas.microsoft.com/office/powerpoint/2010/main" val="320957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smart attendance system for students</a:t>
            </a:r>
          </a:p>
        </p:txBody>
      </p:sp>
      <p:sp>
        <p:nvSpPr>
          <p:cNvPr id="3" name="Content Placeholder 2"/>
          <p:cNvSpPr>
            <a:spLocks noGrp="1"/>
          </p:cNvSpPr>
          <p:nvPr>
            <p:ph idx="1"/>
          </p:nvPr>
        </p:nvSpPr>
        <p:spPr/>
        <p:txBody>
          <a:bodyPr>
            <a:noAutofit/>
          </a:bodyPr>
          <a:lstStyle/>
          <a:p>
            <a:r>
              <a:rPr lang="en-US" sz="2400" dirty="0"/>
              <a:t>A smart attendance system for students addresses various needs and challenges in educational institutions. Here are some key reasons for the need for such systems: </a:t>
            </a:r>
            <a:endParaRPr lang="en-US" sz="2400" dirty="0" smtClean="0"/>
          </a:p>
          <a:p>
            <a:pPr marL="342900" indent="-342900">
              <a:buFont typeface="+mj-lt"/>
              <a:buAutoNum type="arabicPeriod"/>
            </a:pPr>
            <a:r>
              <a:rPr lang="en-US" sz="2400" dirty="0" smtClean="0"/>
              <a:t>Enhanced </a:t>
            </a:r>
            <a:r>
              <a:rPr lang="en-US" sz="2400" dirty="0"/>
              <a:t>Accuracy: Smart attendance systems, especially those using face recognition and location identification, offer a higher level of accuracy in tracking student attendance. This reduces the likelihood of proxy attendance or errors associated with manual attendance taking. </a:t>
            </a:r>
            <a:endParaRPr lang="en-US" sz="2400" dirty="0" smtClean="0"/>
          </a:p>
          <a:p>
            <a:pPr marL="342900" indent="-342900">
              <a:buFont typeface="+mj-lt"/>
              <a:buAutoNum type="arabicPeriod"/>
            </a:pPr>
            <a:r>
              <a:rPr lang="en-US" sz="2400" dirty="0" smtClean="0"/>
              <a:t>Efficiency </a:t>
            </a:r>
            <a:r>
              <a:rPr lang="en-US" sz="2400" dirty="0"/>
              <a:t>and Time Savings: These systems streamline the attendance recording process. Students can mark their attendance quickly and easily by simply standing in front of a camera or using a mobile app. </a:t>
            </a:r>
            <a:endParaRPr lang="en-IN" sz="2400" dirty="0"/>
          </a:p>
        </p:txBody>
      </p:sp>
    </p:spTree>
    <p:extLst>
      <p:ext uri="{BB962C8B-B14F-4D97-AF65-F5344CB8AC3E}">
        <p14:creationId xmlns:p14="http://schemas.microsoft.com/office/powerpoint/2010/main" val="402400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246909"/>
            <a:ext cx="10131425" cy="4544291"/>
          </a:xfrm>
        </p:spPr>
        <p:txBody>
          <a:bodyPr>
            <a:normAutofit/>
          </a:bodyPr>
          <a:lstStyle/>
          <a:p>
            <a:pPr marL="342900" indent="-342900">
              <a:buAutoNum type="arabicPeriod" startAt="3"/>
            </a:pPr>
            <a:r>
              <a:rPr lang="en-US" sz="2800" dirty="0" smtClean="0"/>
              <a:t>Reduced </a:t>
            </a:r>
            <a:r>
              <a:rPr lang="en-US" sz="2800" dirty="0"/>
              <a:t>Administrative Burden: Traditional methods of attendance tracking often involve manual data entry and recordkeeping. Smart attendance systems automate this process, reducing the administrative burden on teachers and staff. </a:t>
            </a:r>
            <a:endParaRPr lang="en-US" sz="2800" dirty="0" smtClean="0"/>
          </a:p>
          <a:p>
            <a:pPr marL="342900" indent="-342900">
              <a:buAutoNum type="arabicPeriod" startAt="3"/>
            </a:pPr>
            <a:r>
              <a:rPr lang="en-US" sz="2800" dirty="0" smtClean="0"/>
              <a:t>Integration </a:t>
            </a:r>
            <a:r>
              <a:rPr lang="en-US" sz="2800" dirty="0"/>
              <a:t>with Other Systems: Smart attendance systems can be integrated with other school management and communication systems, making it easier to manage student data</a:t>
            </a:r>
            <a:endParaRPr lang="en-IN" sz="2800" dirty="0"/>
          </a:p>
        </p:txBody>
      </p:sp>
    </p:spTree>
    <p:extLst>
      <p:ext uri="{BB962C8B-B14F-4D97-AF65-F5344CB8AC3E}">
        <p14:creationId xmlns:p14="http://schemas.microsoft.com/office/powerpoint/2010/main" val="2631153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894" y="0"/>
            <a:ext cx="8902212" cy="6858000"/>
          </a:xfrm>
          <a:prstGeom prst="rect">
            <a:avLst/>
          </a:prstGeom>
        </p:spPr>
      </p:pic>
    </p:spTree>
    <p:extLst>
      <p:ext uri="{BB962C8B-B14F-4D97-AF65-F5344CB8AC3E}">
        <p14:creationId xmlns:p14="http://schemas.microsoft.com/office/powerpoint/2010/main" val="39248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Show Alert and report of user with more absent</a:t>
            </a:r>
          </a:p>
          <a:p>
            <a:pPr marL="0" indent="0">
              <a:buNone/>
            </a:pPr>
            <a:r>
              <a:rPr lang="en-IN" dirty="0" smtClean="0"/>
              <a:t>Add option to select Subject </a:t>
            </a:r>
            <a:endParaRPr lang="en-IN" dirty="0"/>
          </a:p>
        </p:txBody>
      </p:sp>
    </p:spTree>
    <p:extLst>
      <p:ext uri="{BB962C8B-B14F-4D97-AF65-F5344CB8AC3E}">
        <p14:creationId xmlns:p14="http://schemas.microsoft.com/office/powerpoint/2010/main" val="16969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t>
            </a:r>
            <a:r>
              <a:rPr lang="en-IN" dirty="0" smtClean="0"/>
              <a:t>&amp; </a:t>
            </a:r>
            <a:r>
              <a:rPr lang="en-IN" dirty="0"/>
              <a:t>Hardware </a:t>
            </a:r>
            <a:r>
              <a:rPr lang="en-IN" dirty="0" smtClean="0"/>
              <a:t>requirement</a:t>
            </a:r>
            <a:endParaRPr lang="en-IN" dirty="0"/>
          </a:p>
        </p:txBody>
      </p:sp>
      <p:sp>
        <p:nvSpPr>
          <p:cNvPr id="3" name="Content Placeholder 2"/>
          <p:cNvSpPr>
            <a:spLocks noGrp="1"/>
          </p:cNvSpPr>
          <p:nvPr>
            <p:ph idx="1"/>
          </p:nvPr>
        </p:nvSpPr>
        <p:spPr/>
        <p:txBody>
          <a:bodyPr/>
          <a:lstStyle/>
          <a:p>
            <a:pPr marL="342900" indent="-342900">
              <a:buFont typeface="+mj-lt"/>
              <a:buAutoNum type="arabicPeriod"/>
            </a:pPr>
            <a:r>
              <a:rPr lang="en-IN" dirty="0" smtClean="0"/>
              <a:t>Language </a:t>
            </a:r>
            <a:r>
              <a:rPr lang="en-IN" dirty="0"/>
              <a:t>and Software </a:t>
            </a:r>
            <a:endParaRPr lang="en-IN" dirty="0" smtClean="0"/>
          </a:p>
          <a:p>
            <a:pPr lvl="1"/>
            <a:r>
              <a:rPr lang="en-IN" dirty="0" smtClean="0"/>
              <a:t>Front </a:t>
            </a:r>
            <a:r>
              <a:rPr lang="en-IN" dirty="0"/>
              <a:t>end:- HTML, CSS3, </a:t>
            </a:r>
            <a:r>
              <a:rPr lang="en-IN" dirty="0" smtClean="0"/>
              <a:t>Javascript, Android</a:t>
            </a:r>
          </a:p>
          <a:p>
            <a:pPr lvl="1"/>
            <a:r>
              <a:rPr lang="en-IN" dirty="0" smtClean="0"/>
              <a:t>BackEnd</a:t>
            </a:r>
            <a:r>
              <a:rPr lang="en-IN" dirty="0"/>
              <a:t>:- Python, SQL </a:t>
            </a:r>
            <a:endParaRPr lang="en-IN" dirty="0" smtClean="0"/>
          </a:p>
          <a:p>
            <a:pPr lvl="1"/>
            <a:r>
              <a:rPr lang="en-IN" dirty="0" smtClean="0"/>
              <a:t>Operating </a:t>
            </a:r>
            <a:r>
              <a:rPr lang="en-IN" dirty="0"/>
              <a:t>System:- Windows, Linux </a:t>
            </a:r>
            <a:endParaRPr lang="en-IN" dirty="0" smtClean="0"/>
          </a:p>
          <a:p>
            <a:pPr lvl="1"/>
            <a:r>
              <a:rPr lang="en-IN" dirty="0" smtClean="0"/>
              <a:t>backend </a:t>
            </a:r>
            <a:r>
              <a:rPr lang="en-IN" dirty="0"/>
              <a:t>architecture:- Microservice </a:t>
            </a:r>
            <a:endParaRPr lang="en-IN" dirty="0" smtClean="0"/>
          </a:p>
          <a:p>
            <a:pPr lvl="1"/>
            <a:r>
              <a:rPr lang="en-IN" dirty="0" smtClean="0"/>
              <a:t>Frameworks</a:t>
            </a:r>
            <a:r>
              <a:rPr lang="en-IN" dirty="0"/>
              <a:t>:- Django, FastAPI, </a:t>
            </a:r>
            <a:r>
              <a:rPr lang="en-IN" dirty="0" smtClean="0"/>
              <a:t>Tensorflow/Pytorch: </a:t>
            </a:r>
          </a:p>
          <a:p>
            <a:pPr lvl="1"/>
            <a:r>
              <a:rPr lang="en-IN" dirty="0" smtClean="0"/>
              <a:t>RAM</a:t>
            </a:r>
            <a:r>
              <a:rPr lang="en-IN" dirty="0"/>
              <a:t>:- 4GB Storage:- 10 GB Processor:- Intel/AMD dual core or above</a:t>
            </a:r>
          </a:p>
        </p:txBody>
      </p:sp>
    </p:spTree>
    <p:extLst>
      <p:ext uri="{BB962C8B-B14F-4D97-AF65-F5344CB8AC3E}">
        <p14:creationId xmlns:p14="http://schemas.microsoft.com/office/powerpoint/2010/main" val="2622418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Thank you..</a:t>
            </a:r>
            <a:endParaRPr lang="en-IN" sz="8000" dirty="0"/>
          </a:p>
        </p:txBody>
      </p:sp>
      <p:sp>
        <p:nvSpPr>
          <p:cNvPr id="3" name="Text Placeholder 2"/>
          <p:cNvSpPr>
            <a:spLocks noGrp="1"/>
          </p:cNvSpPr>
          <p:nvPr>
            <p:ph type="body" idx="1"/>
          </p:nvPr>
        </p:nvSpPr>
        <p:spPr/>
        <p:txBody>
          <a:bodyPr>
            <a:normAutofit/>
          </a:bodyPr>
          <a:lstStyle/>
          <a:p>
            <a:r>
              <a:rPr lang="en-US" sz="3600" dirty="0" smtClean="0"/>
              <a:t>Presented By:</a:t>
            </a:r>
          </a:p>
          <a:p>
            <a:r>
              <a:rPr lang="en-US" sz="3600" dirty="0"/>
              <a:t>	</a:t>
            </a:r>
            <a:r>
              <a:rPr lang="en-US" sz="3600" dirty="0" smtClean="0"/>
              <a:t>Rashmith Devadiga and Satyam Pawar</a:t>
            </a:r>
            <a:endParaRPr lang="en-IN" sz="3600" dirty="0"/>
          </a:p>
        </p:txBody>
      </p:sp>
    </p:spTree>
    <p:extLst>
      <p:ext uri="{BB962C8B-B14F-4D97-AF65-F5344CB8AC3E}">
        <p14:creationId xmlns:p14="http://schemas.microsoft.com/office/powerpoint/2010/main" val="30564900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96</TotalTime>
  <Words>424</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SMARTmARK</vt:lpstr>
      <vt:lpstr>Smart Attendance System for Students</vt:lpstr>
      <vt:lpstr>Need for smart attendance system for students</vt:lpstr>
      <vt:lpstr>PowerPoint Presentation</vt:lpstr>
      <vt:lpstr>PowerPoint Presentation</vt:lpstr>
      <vt:lpstr>PowerPoint Presentation</vt:lpstr>
      <vt:lpstr>System &amp; Hardware requirement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SMARTmARK</dc:title>
  <dc:creator>Microsoft account</dc:creator>
  <cp:lastModifiedBy>Microsoft account</cp:lastModifiedBy>
  <cp:revision>7</cp:revision>
  <dcterms:created xsi:type="dcterms:W3CDTF">2024-03-09T08:21:10Z</dcterms:created>
  <dcterms:modified xsi:type="dcterms:W3CDTF">2024-03-09T10:06:25Z</dcterms:modified>
</cp:coreProperties>
</file>