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2" r:id="rId5"/>
    <p:sldId id="263" r:id="rId6"/>
    <p:sldId id="264" r:id="rId7"/>
    <p:sldId id="260" r:id="rId8"/>
    <p:sldId id="259" r:id="rId9"/>
  </p:sldIdLst>
  <p:sldSz cx="12192000" cy="6858000"/>
  <p:notesSz cx="6858000" cy="9144000"/>
  <p:embeddedFontLst>
    <p:embeddedFont>
      <p:font typeface="Libre Baskerville" panose="02000000000000000000" pitchFamily="2" charset="0"/>
      <p:regular r:id="rId11"/>
      <p:bold r:id="rId12"/>
      <p: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81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0DB9C6CC-04E8-CD6F-DFA0-0FCC4E4054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>
            <a:extLst>
              <a:ext uri="{FF2B5EF4-FFF2-40B4-BE49-F238E27FC236}">
                <a16:creationId xmlns:a16="http://schemas.microsoft.com/office/drawing/2014/main" id="{0DC40E0C-14E3-E670-B87A-D221C3E322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>
            <a:extLst>
              <a:ext uri="{FF2B5EF4-FFF2-40B4-BE49-F238E27FC236}">
                <a16:creationId xmlns:a16="http://schemas.microsoft.com/office/drawing/2014/main" id="{04D06C5D-B46B-254A-4150-AF37AF01EC2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8847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E02226BD-3FFE-57C4-C9DF-995FB6FAEE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>
            <a:extLst>
              <a:ext uri="{FF2B5EF4-FFF2-40B4-BE49-F238E27FC236}">
                <a16:creationId xmlns:a16="http://schemas.microsoft.com/office/drawing/2014/main" id="{9E6ABC5F-AC63-AE6F-7A00-CC4D4B0437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>
            <a:extLst>
              <a:ext uri="{FF2B5EF4-FFF2-40B4-BE49-F238E27FC236}">
                <a16:creationId xmlns:a16="http://schemas.microsoft.com/office/drawing/2014/main" id="{1F0A6E5A-1A58-8D15-A10D-8B9C6082EC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4318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55801623-21EC-71AE-119E-63AD92ED75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>
            <a:extLst>
              <a:ext uri="{FF2B5EF4-FFF2-40B4-BE49-F238E27FC236}">
                <a16:creationId xmlns:a16="http://schemas.microsoft.com/office/drawing/2014/main" id="{4F4EF594-58BF-4A0F-4341-297C2C0AB8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>
            <a:extLst>
              <a:ext uri="{FF2B5EF4-FFF2-40B4-BE49-F238E27FC236}">
                <a16:creationId xmlns:a16="http://schemas.microsoft.com/office/drawing/2014/main" id="{41DCA40F-F6F2-0A32-01C2-AF1D261F16D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9956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7EBE5E90-BAB8-F085-976B-CD78C87950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>
            <a:extLst>
              <a:ext uri="{FF2B5EF4-FFF2-40B4-BE49-F238E27FC236}">
                <a16:creationId xmlns:a16="http://schemas.microsoft.com/office/drawing/2014/main" id="{20DFC81D-8578-5775-5E08-1F9F14F13A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>
            <a:extLst>
              <a:ext uri="{FF2B5EF4-FFF2-40B4-BE49-F238E27FC236}">
                <a16:creationId xmlns:a16="http://schemas.microsoft.com/office/drawing/2014/main" id="{FCA69B87-4CA7-028D-6939-1A67DB83C4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2627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9" name="Google Shape;3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5" y="0"/>
            <a:ext cx="12190815" cy="669409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472905" y="4279689"/>
            <a:ext cx="7246189" cy="800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Code Refactoring and Bug Fixing</a:t>
            </a:r>
            <a:b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5A6AD3-1F1F-D1EE-184E-C3454A861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8" y="325292"/>
            <a:ext cx="12125712" cy="571357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404948" y="265907"/>
            <a:ext cx="1031912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IN" sz="3200" b="1" dirty="0">
                <a:solidFill>
                  <a:srgbClr val="FF0000"/>
                </a:solidFill>
                <a:latin typeface="+mn-lt"/>
              </a:rPr>
              <a:t>BUG 1</a:t>
            </a:r>
            <a:endParaRPr sz="3200" b="1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7CBF7E-3ECB-DCFC-04CA-18243F43E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48" y="1659010"/>
            <a:ext cx="6250579" cy="415876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F167955-B183-9D13-4444-AF31951C07E2}"/>
              </a:ext>
            </a:extLst>
          </p:cNvPr>
          <p:cNvSpPr txBox="1"/>
          <p:nvPr/>
        </p:nvSpPr>
        <p:spPr>
          <a:xfrm>
            <a:off x="6916782" y="1948121"/>
            <a:ext cx="504879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Bug:</a:t>
            </a:r>
            <a:r>
              <a:rPr lang="en-US" sz="2400" dirty="0"/>
              <a:t> In app.py the route was defined with methods =[‘POST’], but in home.html was using default GET Method. 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rgbClr val="FF0000"/>
                </a:solidFill>
              </a:rPr>
              <a:t>Bug Fixing</a:t>
            </a:r>
            <a:r>
              <a:rPr lang="en-US" sz="2400" dirty="0">
                <a:solidFill>
                  <a:srgbClr val="FF0000"/>
                </a:solidFill>
              </a:rPr>
              <a:t>:</a:t>
            </a:r>
            <a:r>
              <a:rPr lang="en-US" sz="2400" dirty="0"/>
              <a:t> I have changed method to [“POST”,”GET”] in app.py</a:t>
            </a:r>
            <a:endParaRPr lang="en-IN" sz="2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19C9645-A7D6-5062-23D9-BA1523D997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2335" y="5104108"/>
            <a:ext cx="4655859" cy="49530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>
          <a:extLst>
            <a:ext uri="{FF2B5EF4-FFF2-40B4-BE49-F238E27FC236}">
              <a16:creationId xmlns:a16="http://schemas.microsoft.com/office/drawing/2014/main" id="{1CA56A3F-135B-15C5-71C6-F856555770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>
            <a:extLst>
              <a:ext uri="{FF2B5EF4-FFF2-40B4-BE49-F238E27FC236}">
                <a16:creationId xmlns:a16="http://schemas.microsoft.com/office/drawing/2014/main" id="{CB3BB5AF-99F8-B69A-1943-45161A4B14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5716" y="581297"/>
            <a:ext cx="10208355" cy="762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IN" sz="3200" b="1" dirty="0">
                <a:solidFill>
                  <a:srgbClr val="FF0000"/>
                </a:solidFill>
                <a:latin typeface="+mn-lt"/>
              </a:rPr>
              <a:t>BUG 2</a:t>
            </a:r>
            <a:endParaRPr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071C41-C9A7-6FFF-1BF3-FC44906F3640}"/>
              </a:ext>
            </a:extLst>
          </p:cNvPr>
          <p:cNvSpPr txBox="1"/>
          <p:nvPr/>
        </p:nvSpPr>
        <p:spPr>
          <a:xfrm>
            <a:off x="515716" y="1628081"/>
            <a:ext cx="5048793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After fixing the previous bug, webpage opened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rgbClr val="FF0000"/>
                </a:solidFill>
              </a:rPr>
              <a:t>Bug:</a:t>
            </a:r>
            <a:r>
              <a:rPr lang="en-US" sz="2400" dirty="0"/>
              <a:t> For this page, data need to sent as a part of the URL, typically in the form of key-value pairs. This is not a correct way to get data from the client.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rgbClr val="FF0000"/>
                </a:solidFill>
              </a:rPr>
              <a:t>Bug Fixing</a:t>
            </a:r>
            <a:r>
              <a:rPr lang="en-US" sz="2400" dirty="0">
                <a:solidFill>
                  <a:srgbClr val="FF0000"/>
                </a:solidFill>
              </a:rPr>
              <a:t>:</a:t>
            </a:r>
            <a:r>
              <a:rPr lang="en-US" sz="2400" dirty="0"/>
              <a:t> Replace ‘</a:t>
            </a:r>
            <a:r>
              <a:rPr lang="en-US" sz="2400" dirty="0" err="1"/>
              <a:t>args</a:t>
            </a:r>
            <a:r>
              <a:rPr lang="en-US" sz="2400" dirty="0"/>
              <a:t>’ with ‘form’ in the following line of code.</a:t>
            </a:r>
            <a:endParaRPr lang="en-IN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8EAEED-18B4-F823-1058-35CA0B567D5A}"/>
              </a:ext>
            </a:extLst>
          </p:cNvPr>
          <p:cNvSpPr txBox="1"/>
          <p:nvPr/>
        </p:nvSpPr>
        <p:spPr>
          <a:xfrm>
            <a:off x="6711907" y="1458804"/>
            <a:ext cx="60970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Previous code: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6FDD3D-F5EB-7652-B39D-44AD53AF7080}"/>
              </a:ext>
            </a:extLst>
          </p:cNvPr>
          <p:cNvSpPr txBox="1"/>
          <p:nvPr/>
        </p:nvSpPr>
        <p:spPr>
          <a:xfrm>
            <a:off x="6711907" y="3805237"/>
            <a:ext cx="66457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Modified code: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455D5D-EADA-5DB3-0571-625C5BD1D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904" y="2034153"/>
            <a:ext cx="4304195" cy="13328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2927C1C-EDD1-E1ED-7C96-74D3C809B0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2904" y="4398823"/>
            <a:ext cx="4381532" cy="128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843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>
          <a:extLst>
            <a:ext uri="{FF2B5EF4-FFF2-40B4-BE49-F238E27FC236}">
              <a16:creationId xmlns:a16="http://schemas.microsoft.com/office/drawing/2014/main" id="{EFC620B1-AD27-536D-2D3A-4B5D25DF30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>
            <a:extLst>
              <a:ext uri="{FF2B5EF4-FFF2-40B4-BE49-F238E27FC236}">
                <a16:creationId xmlns:a16="http://schemas.microsoft.com/office/drawing/2014/main" id="{C2F9B7C5-44D4-93DF-694B-DDE5BAE428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5716" y="581297"/>
            <a:ext cx="10208355" cy="762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IN" sz="3200" b="1" dirty="0">
                <a:solidFill>
                  <a:srgbClr val="FF0000"/>
                </a:solidFill>
                <a:latin typeface="+mn-lt"/>
              </a:rPr>
              <a:t>BUG 3</a:t>
            </a:r>
            <a:endParaRPr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1C01E9-8265-110F-9840-CD860098DC7A}"/>
              </a:ext>
            </a:extLst>
          </p:cNvPr>
          <p:cNvSpPr txBox="1"/>
          <p:nvPr/>
        </p:nvSpPr>
        <p:spPr>
          <a:xfrm>
            <a:off x="771210" y="1478468"/>
            <a:ext cx="782818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b="1" dirty="0">
                <a:solidFill>
                  <a:srgbClr val="FF0000"/>
                </a:solidFill>
              </a:rPr>
              <a:t>Bug:</a:t>
            </a:r>
            <a:r>
              <a:rPr lang="en-US" sz="2400" dirty="0"/>
              <a:t> Type of the button is not mentioned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rgbClr val="FF0000"/>
                </a:solidFill>
              </a:rPr>
              <a:t>Bug Fixing:</a:t>
            </a:r>
            <a:r>
              <a:rPr lang="en-US" sz="2400" b="1" dirty="0"/>
              <a:t> </a:t>
            </a:r>
            <a:r>
              <a:rPr lang="en-US" sz="2400" dirty="0"/>
              <a:t>Mention the type of the button.(“Submit”)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EE2D37-CACC-9DA2-D725-72AFD320E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78" y="3623198"/>
            <a:ext cx="10531043" cy="197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984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>
          <a:extLst>
            <a:ext uri="{FF2B5EF4-FFF2-40B4-BE49-F238E27FC236}">
              <a16:creationId xmlns:a16="http://schemas.microsoft.com/office/drawing/2014/main" id="{C167953E-AF1D-ACEB-EA28-6F61B25AF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>
            <a:extLst>
              <a:ext uri="{FF2B5EF4-FFF2-40B4-BE49-F238E27FC236}">
                <a16:creationId xmlns:a16="http://schemas.microsoft.com/office/drawing/2014/main" id="{096F45C2-85B4-8008-34A9-C22ECC01D1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5716" y="581297"/>
            <a:ext cx="10208355" cy="762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IN" sz="3200" b="1" dirty="0">
                <a:solidFill>
                  <a:srgbClr val="FF0000"/>
                </a:solidFill>
                <a:latin typeface="+mn-lt"/>
              </a:rPr>
              <a:t>BUG 4</a:t>
            </a:r>
            <a:endParaRPr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CE2462-F810-D6CF-511B-E39E8520F878}"/>
              </a:ext>
            </a:extLst>
          </p:cNvPr>
          <p:cNvSpPr txBox="1"/>
          <p:nvPr/>
        </p:nvSpPr>
        <p:spPr>
          <a:xfrm>
            <a:off x="515716" y="1726052"/>
            <a:ext cx="442204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Bug:</a:t>
            </a:r>
            <a:r>
              <a:rPr lang="en-US" sz="2400" dirty="0"/>
              <a:t> method for the form tag is not given.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rgbClr val="FF0000"/>
                </a:solidFill>
              </a:rPr>
              <a:t>Bug Fixing</a:t>
            </a:r>
            <a:r>
              <a:rPr lang="en-US" sz="2400" dirty="0">
                <a:solidFill>
                  <a:srgbClr val="FF0000"/>
                </a:solidFill>
              </a:rPr>
              <a:t>:</a:t>
            </a:r>
            <a:r>
              <a:rPr lang="en-US" sz="2400" dirty="0"/>
              <a:t> Give “POST” as the attribute value for method.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557D60-6017-2B23-A5BC-ED4853F27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2243" y="1026642"/>
            <a:ext cx="6067469" cy="454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31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>
          <a:extLst>
            <a:ext uri="{FF2B5EF4-FFF2-40B4-BE49-F238E27FC236}">
              <a16:creationId xmlns:a16="http://schemas.microsoft.com/office/drawing/2014/main" id="{80776B59-C038-EFF5-88C2-8B84FF9295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>
            <a:extLst>
              <a:ext uri="{FF2B5EF4-FFF2-40B4-BE49-F238E27FC236}">
                <a16:creationId xmlns:a16="http://schemas.microsoft.com/office/drawing/2014/main" id="{CB0EBA13-844C-2135-4FAD-D4472B4294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46892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 sz="2800" dirty="0">
                <a:latin typeface="+mn-lt"/>
              </a:rPr>
              <a:t>After refactoring and bug fixing ,displayed in the browser, code runs successfully</a:t>
            </a:r>
            <a:endParaRPr sz="2800" b="1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F20566-17AD-65E7-EB5A-E4CE1D97C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607" y="1794486"/>
            <a:ext cx="7658156" cy="436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680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189</Words>
  <Application>Microsoft Office PowerPoint</Application>
  <PresentationFormat>Widescreen</PresentationFormat>
  <Paragraphs>25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Libre Baskerville</vt:lpstr>
      <vt:lpstr>Arial</vt:lpstr>
      <vt:lpstr>Calibri</vt:lpstr>
      <vt:lpstr>Office Theme</vt:lpstr>
      <vt:lpstr>PowerPoint Presentation</vt:lpstr>
      <vt:lpstr>PowerPoint Presentation</vt:lpstr>
      <vt:lpstr>BUG 1</vt:lpstr>
      <vt:lpstr>BUG 2</vt:lpstr>
      <vt:lpstr>BUG 3</vt:lpstr>
      <vt:lpstr>BUG 4</vt:lpstr>
      <vt:lpstr>After refactoring and bug fixing ,displayed in the browser, code runs successfully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Rashmitha Padmanabhuni</cp:lastModifiedBy>
  <cp:revision>1</cp:revision>
  <dcterms:created xsi:type="dcterms:W3CDTF">2021-02-16T05:19:01Z</dcterms:created>
  <dcterms:modified xsi:type="dcterms:W3CDTF">2024-02-27T22:33:29Z</dcterms:modified>
</cp:coreProperties>
</file>