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F3E24-F43E-C72F-7CBA-3435FB0F5C71}" v="560" dt="2024-04-15T01:03:02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7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9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3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7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3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3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2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9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5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0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kpx.com/symptom-tracker" TargetMode="External"/><Relationship Id="rId5" Type="http://schemas.openxmlformats.org/officeDocument/2006/relationships/hyperlink" Target="https://www.makeuseof.com/best-symptom-tracker-apps-medical-health/" TargetMode="Externa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46ABA225-7E55-18DD-7C0F-41B163337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9176" r="36891"/>
          <a:stretch/>
        </p:blipFill>
        <p:spPr>
          <a:xfrm>
            <a:off x="20" y="10"/>
            <a:ext cx="4654275" cy="6857990"/>
          </a:xfrm>
          <a:prstGeom prst="rect">
            <a:avLst/>
          </a:prstGeom>
        </p:spPr>
      </p:pic>
      <p:pic>
        <p:nvPicPr>
          <p:cNvPr id="81" name="Picture 80" descr="Medicine Images | Free Medical Background Photos, PNG &amp; PSD Mockups, HD ...">
            <a:extLst>
              <a:ext uri="{FF2B5EF4-FFF2-40B4-BE49-F238E27FC236}">
                <a16:creationId xmlns:a16="http://schemas.microsoft.com/office/drawing/2014/main" id="{2DA3E56D-7AF7-DC38-8E10-8B9F736F2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38175"/>
          <a:stretch/>
        </p:blipFill>
        <p:spPr>
          <a:xfrm>
            <a:off x="4654296" y="10"/>
            <a:ext cx="753770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0B8893-7041-4A4D-4F0E-D461E1E2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113" y="2363697"/>
            <a:ext cx="4808226" cy="211634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110000"/>
              </a:lnSpc>
            </a:pPr>
            <a:r>
              <a:rPr lang="en-US" sz="4900" b="1" spc="530" dirty="0"/>
              <a:t>"Symptom Tracker and Information Hub"</a:t>
            </a:r>
            <a:br>
              <a:rPr lang="en-US" sz="4900" b="1" spc="530" dirty="0"/>
            </a:br>
            <a:br>
              <a:rPr lang="en-US" sz="3000" b="1" spc="530" dirty="0"/>
            </a:br>
            <a:br>
              <a:rPr lang="en-US" sz="3000" b="1" spc="530" dirty="0"/>
            </a:br>
            <a:r>
              <a:rPr lang="en-US" sz="4000" b="1" spc="530" dirty="0">
                <a:latin typeface="Rockwell Condensed"/>
              </a:rPr>
              <a:t> </a:t>
            </a:r>
            <a:r>
              <a:rPr lang="en-US" sz="2700" b="1" spc="530" err="1">
                <a:latin typeface="Rockwell Condensed"/>
              </a:rPr>
              <a:t>rashmitha</a:t>
            </a:r>
            <a:r>
              <a:rPr lang="en-US" sz="2700" b="1" spc="530" dirty="0">
                <a:latin typeface="Rockwell Condensed"/>
              </a:rPr>
              <a:t> </a:t>
            </a:r>
            <a:r>
              <a:rPr lang="en-US" sz="2700" b="1" spc="530" err="1">
                <a:latin typeface="Rockwell Condensed"/>
              </a:rPr>
              <a:t>eri</a:t>
            </a:r>
            <a:endParaRPr lang="en-US" sz="2700" b="1" spc="530">
              <a:latin typeface="Rockwell Condensed"/>
            </a:endParaRPr>
          </a:p>
          <a:p>
            <a:pPr algn="r">
              <a:lnSpc>
                <a:spcPct val="110000"/>
              </a:lnSpc>
            </a:pPr>
            <a:endParaRPr lang="en-US" sz="3000" spc="53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8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345D-6462-4D45-E874-ACF82D09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" y="427123"/>
            <a:ext cx="10058400" cy="257873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B8E325-A6E0-172F-7E3B-7F9C1E097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915" y="424880"/>
            <a:ext cx="9012642" cy="6437432"/>
          </a:xfrm>
        </p:spPr>
      </p:pic>
    </p:spTree>
    <p:extLst>
      <p:ext uri="{BB962C8B-B14F-4D97-AF65-F5344CB8AC3E}">
        <p14:creationId xmlns:p14="http://schemas.microsoft.com/office/powerpoint/2010/main" val="108033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E895-A663-B679-1784-B72D385F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REFERENCES:</a:t>
            </a:r>
          </a:p>
        </p:txBody>
      </p:sp>
      <p:pic>
        <p:nvPicPr>
          <p:cNvPr id="25" name="Picture 24" descr="Blue scheduled pillbox">
            <a:extLst>
              <a:ext uri="{FF2B5EF4-FFF2-40B4-BE49-F238E27FC236}">
                <a16:creationId xmlns:a16="http://schemas.microsoft.com/office/drawing/2014/main" id="{7B608FDB-0639-98EB-477D-4BACC5BCB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9" r="24578" b="7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20D7-867F-DB9B-60E5-8FDA4E94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+mn-lt"/>
                <a:cs typeface="+mn-lt"/>
                <a:hlinkClick r:id="rId5"/>
              </a:rPr>
              <a:t>https://www.makeuseof.com/best-symptom-tracker-apps-medical-health/</a:t>
            </a:r>
            <a:endParaRPr lang="en-US" sz="3200">
              <a:solidFill>
                <a:srgbClr val="000000"/>
              </a:solidFill>
            </a:endParaRPr>
          </a:p>
          <a:p>
            <a:pPr>
              <a:buClr>
                <a:srgbClr val="9E3611"/>
              </a:buClr>
            </a:pPr>
            <a:r>
              <a:rPr lang="en-US" sz="3200" dirty="0">
                <a:solidFill>
                  <a:srgbClr val="000000"/>
                </a:solidFill>
                <a:ea typeface="+mn-lt"/>
                <a:cs typeface="+mn-lt"/>
                <a:hlinkClick r:id="rId6"/>
              </a:rPr>
              <a:t>https://inkpx.com/symptom-tracker</a:t>
            </a:r>
            <a:endParaRPr lang="en-US" sz="32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66089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299FAF1-713B-3F2E-94D0-5C74B048CB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332" r="-2" b="-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E274E-2A15-9889-CA10-BB28124B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chemeClr val="tx1"/>
                </a:solidFill>
              </a:rPr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7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tack of magazines on table">
            <a:extLst>
              <a:ext uri="{FF2B5EF4-FFF2-40B4-BE49-F238E27FC236}">
                <a16:creationId xmlns:a16="http://schemas.microsoft.com/office/drawing/2014/main" id="{DB6677CD-ABAD-F0A6-B5D8-49CF51966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3" b="786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C0B6E-5B5E-8C75-9E7D-443BEA35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05921-AC62-2E66-9A59-6187C140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AIM</a:t>
            </a:r>
          </a:p>
          <a:p>
            <a:pPr>
              <a:buClr>
                <a:srgbClr val="9E3611"/>
              </a:buClr>
            </a:pPr>
            <a:r>
              <a:rPr lang="en-US" sz="3200" dirty="0">
                <a:solidFill>
                  <a:schemeClr val="bg1"/>
                </a:solidFill>
              </a:rPr>
              <a:t>MODULES USED</a:t>
            </a:r>
          </a:p>
          <a:p>
            <a:pPr>
              <a:buClr>
                <a:srgbClr val="9E3611"/>
              </a:buClr>
            </a:pPr>
            <a:r>
              <a:rPr lang="en-US" sz="3200" dirty="0">
                <a:solidFill>
                  <a:schemeClr val="bg1"/>
                </a:solidFill>
              </a:rPr>
              <a:t>KEY BENEFITS</a:t>
            </a:r>
          </a:p>
          <a:p>
            <a:pPr>
              <a:buClr>
                <a:srgbClr val="9E3611"/>
              </a:buClr>
            </a:pPr>
            <a:r>
              <a:rPr lang="en-US" sz="3200" dirty="0">
                <a:solidFill>
                  <a:schemeClr val="bg1"/>
                </a:solidFill>
              </a:rPr>
              <a:t>CODE</a:t>
            </a:r>
          </a:p>
          <a:p>
            <a:pPr>
              <a:buClr>
                <a:srgbClr val="9E3611"/>
              </a:buClr>
            </a:pPr>
            <a:r>
              <a:rPr lang="en-US" sz="3200" dirty="0">
                <a:solidFill>
                  <a:schemeClr val="bg1"/>
                </a:solidFill>
              </a:rPr>
              <a:t>OUTPUT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52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rts in the centre of a target">
            <a:extLst>
              <a:ext uri="{FF2B5EF4-FFF2-40B4-BE49-F238E27FC236}">
                <a16:creationId xmlns:a16="http://schemas.microsoft.com/office/drawing/2014/main" id="{B3570A96-0721-B91A-59B8-1B958D311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-2" b="2499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E8C33-7E7B-47F2-00DF-4D279D12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C85-0A04-4CE7-9029-91D3FAE0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D0D0D"/>
                </a:solidFill>
                <a:ea typeface="+mn-lt"/>
                <a:cs typeface="+mn-lt"/>
              </a:rPr>
              <a:t>The aim is to provide users with a reliable and easy-to-use tool, the "Symptom Tracker and Information Hub," to input their symptoms and receive accurate information about potential health conditions.</a:t>
            </a:r>
            <a:endParaRPr lang="en-US" sz="32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D0D0D"/>
                </a:solidFill>
                <a:ea typeface="+mn-lt"/>
                <a:cs typeface="+mn-lt"/>
              </a:rPr>
              <a:t> This tool aims to offer peace of mind and guidance to users when navigating their health concerns, amidst the abundance of online medical information that can be confusing and unreliable.</a:t>
            </a:r>
            <a:endParaRPr lang="en-US" sz="32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42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A21D-2C7F-D683-5106-513D668F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Modules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6E9B-8F2B-C5AF-4B71-BC727D71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5449318" cy="41399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Pandas: </a:t>
            </a:r>
            <a:r>
              <a:rPr lang="en-US" sz="2400" dirty="0">
                <a:ea typeface="+mn-lt"/>
                <a:cs typeface="+mn-lt"/>
              </a:rPr>
              <a:t>Utilized for data manipulation and analysis.</a:t>
            </a:r>
            <a:endParaRPr lang="en-US" sz="2400"/>
          </a:p>
          <a:p>
            <a:pPr>
              <a:buClr>
                <a:srgbClr val="9E3611"/>
              </a:buClr>
            </a:pPr>
            <a:r>
              <a:rPr lang="en-US" sz="2400" b="1" dirty="0">
                <a:ea typeface="+mn-lt"/>
                <a:cs typeface="+mn-lt"/>
              </a:rPr>
              <a:t>Regular Expressions (re module):</a:t>
            </a:r>
            <a:r>
              <a:rPr lang="en-US" sz="2400" dirty="0">
                <a:ea typeface="+mn-lt"/>
                <a:cs typeface="+mn-lt"/>
              </a:rPr>
              <a:t> Employed for text processing and pattern matching.</a:t>
            </a:r>
            <a:endParaRPr lang="en-US" sz="2400"/>
          </a:p>
          <a:p>
            <a:pPr>
              <a:buClr>
                <a:srgbClr val="9E3611"/>
              </a:buClr>
            </a:pPr>
            <a:r>
              <a:rPr lang="en-US" sz="2400" b="1" dirty="0" err="1">
                <a:ea typeface="+mn-lt"/>
                <a:cs typeface="+mn-lt"/>
              </a:rPr>
              <a:t>Tkinter</a:t>
            </a:r>
            <a:r>
              <a:rPr lang="en-US" sz="2400" b="1" dirty="0">
                <a:ea typeface="+mn-lt"/>
                <a:cs typeface="+mn-lt"/>
              </a:rPr>
              <a:t>: </a:t>
            </a:r>
            <a:r>
              <a:rPr lang="en-US" sz="2400" dirty="0">
                <a:ea typeface="+mn-lt"/>
                <a:cs typeface="+mn-lt"/>
              </a:rPr>
              <a:t>Utilized for creating the graphical user interface (GUI).</a:t>
            </a:r>
            <a:endParaRPr lang="en-US" sz="2400"/>
          </a:p>
          <a:p>
            <a:pPr>
              <a:buClr>
                <a:srgbClr val="9E3611"/>
              </a:buClr>
            </a:pPr>
            <a:r>
              <a:rPr lang="en-US" sz="2400" b="1" dirty="0">
                <a:ea typeface="+mn-lt"/>
                <a:cs typeface="+mn-lt"/>
              </a:rPr>
              <a:t>Matplotlib: </a:t>
            </a:r>
            <a:r>
              <a:rPr lang="en-US" sz="2400" dirty="0">
                <a:ea typeface="+mn-lt"/>
                <a:cs typeface="+mn-lt"/>
              </a:rPr>
              <a:t>Utilized for generating visualizations such as bar plots, aiding in the representation of data.</a:t>
            </a:r>
            <a:endParaRPr lang="en-US" sz="2400"/>
          </a:p>
          <a:p>
            <a:pPr>
              <a:buClr>
                <a:srgbClr val="9E3611"/>
              </a:buClr>
            </a:pPr>
            <a:endParaRPr lang="en-US" dirty="0"/>
          </a:p>
        </p:txBody>
      </p:sp>
      <p:pic>
        <p:nvPicPr>
          <p:cNvPr id="5" name="Picture 4" descr="Close up of a solar panel">
            <a:extLst>
              <a:ext uri="{FF2B5EF4-FFF2-40B4-BE49-F238E27FC236}">
                <a16:creationId xmlns:a16="http://schemas.microsoft.com/office/drawing/2014/main" id="{D711CAFF-2279-AC19-C1FC-9FEA6AA4A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5" r="19301" b="-3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42184-2838-6755-A648-582F8A54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KEY 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EBF3-12AC-FAFC-5A7F-89A73750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092654"/>
            <a:ext cx="11646524" cy="41514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The project empowers users to take control of their health by providing them with tools to track and understand their symptoms effectively</a:t>
            </a:r>
            <a:endParaRPr lang="en-US" sz="280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Users can quickly input their symptoms and receive relevant information, saving time compared to traditional methods of researching symptoms.</a:t>
            </a:r>
          </a:p>
          <a:p>
            <a:pPr>
              <a:buClr>
                <a:srgbClr val="9E3611"/>
              </a:buClr>
            </a:pPr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Regular use of the symptom tracker promotes health awareness and encourages proactive healthcare practices among users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</a:p>
          <a:p>
            <a:pPr>
              <a:buClr>
                <a:srgbClr val="9E3611"/>
              </a:buClr>
            </a:pPr>
            <a:endParaRPr lang="en-US" sz="1200" dirty="0">
              <a:solidFill>
                <a:srgbClr val="0D0D0D"/>
              </a:solidFill>
            </a:endParaRPr>
          </a:p>
          <a:p>
            <a:pPr>
              <a:buClr>
                <a:srgbClr val="9E3611"/>
              </a:buClr>
            </a:pPr>
            <a:endParaRPr lang="en-US" sz="1200" dirty="0">
              <a:solidFill>
                <a:srgbClr val="0D0D0D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47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2A85633-317B-C316-7083-17122E663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" y="-6440"/>
            <a:ext cx="12918290" cy="7127546"/>
          </a:xfrm>
        </p:spPr>
      </p:pic>
    </p:spTree>
    <p:extLst>
      <p:ext uri="{BB962C8B-B14F-4D97-AF65-F5344CB8AC3E}">
        <p14:creationId xmlns:p14="http://schemas.microsoft.com/office/powerpoint/2010/main" val="309035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6578F35-5FE6-B5FD-09AB-77B52DEF2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1796" y="7937"/>
            <a:ext cx="12326670" cy="6854375"/>
          </a:xfrm>
        </p:spPr>
      </p:pic>
    </p:spTree>
    <p:extLst>
      <p:ext uri="{BB962C8B-B14F-4D97-AF65-F5344CB8AC3E}">
        <p14:creationId xmlns:p14="http://schemas.microsoft.com/office/powerpoint/2010/main" val="246195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D90C2D3-A39A-7758-1343-D45621823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" y="7937"/>
            <a:ext cx="12189151" cy="6854376"/>
          </a:xfrm>
        </p:spPr>
      </p:pic>
    </p:spTree>
    <p:extLst>
      <p:ext uri="{BB962C8B-B14F-4D97-AF65-F5344CB8AC3E}">
        <p14:creationId xmlns:p14="http://schemas.microsoft.com/office/powerpoint/2010/main" val="91173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E99C-8E14-3748-8F25-BDE16475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87911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EA4AEA5-EF0D-452C-7BA9-7BBC5539D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473" y="209220"/>
            <a:ext cx="7007263" cy="6653092"/>
          </a:xfrm>
        </p:spPr>
      </p:pic>
    </p:spTree>
    <p:extLst>
      <p:ext uri="{BB962C8B-B14F-4D97-AF65-F5344CB8AC3E}">
        <p14:creationId xmlns:p14="http://schemas.microsoft.com/office/powerpoint/2010/main" val="2660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"Symptom Tracker and Information Hub"    rashmitha eri </vt:lpstr>
      <vt:lpstr>Contents:</vt:lpstr>
      <vt:lpstr>Aim:</vt:lpstr>
      <vt:lpstr>Modules used:</vt:lpstr>
      <vt:lpstr>KEY BENEFITS:</vt:lpstr>
      <vt:lpstr>PowerPoint Presentation</vt:lpstr>
      <vt:lpstr>PowerPoint Presentation</vt:lpstr>
      <vt:lpstr>PowerPoint Presentation</vt:lpstr>
      <vt:lpstr>Output:</vt:lpstr>
      <vt:lpstr>Output:</vt:lpstr>
      <vt:lpstr>REFERENCES: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393</cp:revision>
  <dcterms:created xsi:type="dcterms:W3CDTF">2024-04-14T21:41:44Z</dcterms:created>
  <dcterms:modified xsi:type="dcterms:W3CDTF">2024-04-28T22:08:14Z</dcterms:modified>
</cp:coreProperties>
</file>