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799" y="1985554"/>
            <a:ext cx="8911687" cy="3409406"/>
          </a:xfrm>
        </p:spPr>
        <p:txBody>
          <a:bodyPr>
            <a:normAutofit/>
          </a:bodyPr>
          <a:lstStyle/>
          <a:p>
            <a:r>
              <a:rPr lang="en-US" sz="4000" dirty="0" smtClean="0"/>
              <a:t>Name:- Rashmi Upadhyay</a:t>
            </a:r>
            <a:br>
              <a:rPr lang="en-US" sz="4000" dirty="0" smtClean="0"/>
            </a:br>
            <a:r>
              <a:rPr lang="en-US" sz="4000" dirty="0" smtClean="0"/>
              <a:t>Topic:- Time- Series (Use Case)</a:t>
            </a:r>
            <a:br>
              <a:rPr lang="en-US" sz="4000" dirty="0" smtClean="0"/>
            </a:br>
            <a:r>
              <a:rPr lang="en-US" sz="4000" dirty="0" smtClean="0"/>
              <a:t>Batch:-DSFT4</a:t>
            </a:r>
            <a:br>
              <a:rPr lang="en-US" sz="4000" dirty="0" smtClean="0"/>
            </a:br>
            <a:r>
              <a:rPr lang="en-US" sz="4000" dirty="0" smtClean="0"/>
              <a:t>Mentor Name:- Kshitij Upadhyay </a:t>
            </a:r>
            <a:endParaRPr lang="en-IN" sz="4000" dirty="0"/>
          </a:p>
        </p:txBody>
      </p:sp>
    </p:spTree>
    <p:extLst>
      <p:ext uri="{BB962C8B-B14F-4D97-AF65-F5344CB8AC3E}">
        <p14:creationId xmlns:p14="http://schemas.microsoft.com/office/powerpoint/2010/main" val="3427044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IN" dirty="0"/>
          </a:p>
        </p:txBody>
      </p:sp>
      <p:sp>
        <p:nvSpPr>
          <p:cNvPr id="3" name="Content Placeholder 2"/>
          <p:cNvSpPr>
            <a:spLocks noGrp="1"/>
          </p:cNvSpPr>
          <p:nvPr>
            <p:ph idx="1"/>
          </p:nvPr>
        </p:nvSpPr>
        <p:spPr/>
        <p:txBody>
          <a:bodyPr>
            <a:normAutofit fontScale="92500" lnSpcReduction="20000"/>
          </a:bodyPr>
          <a:lstStyle/>
          <a:p>
            <a:r>
              <a:rPr lang="en-US" sz="2000" b="1" dirty="0" smtClean="0"/>
              <a:t>A wireless automated ECG  system. Develop a system that collects, stores and  analyzes the data periodically and repeatedly simulates the data as new data comes. </a:t>
            </a:r>
          </a:p>
          <a:p>
            <a:r>
              <a:rPr lang="en-US" sz="2000" b="1" dirty="0" smtClean="0"/>
              <a:t>The tool should immediately assist user to get medical treatment if any unusual activity/pattern  detected in data such as heartbeat etc. </a:t>
            </a:r>
          </a:p>
          <a:p>
            <a:r>
              <a:rPr lang="en-US" sz="2000" b="1" dirty="0"/>
              <a:t>ELECTRO CARDIO GRAM(ECG) it is a simple test that can be used to check  heart’s rhythm and electrical activity. Sensors attached to the skin are used to detect the electrical signals produced by heart, each time it beats</a:t>
            </a:r>
            <a:r>
              <a:rPr lang="en-US" sz="2000" b="1" dirty="0" smtClean="0"/>
              <a:t>.</a:t>
            </a:r>
          </a:p>
          <a:p>
            <a:r>
              <a:rPr lang="en-US" sz="2000" b="1" dirty="0" smtClean="0"/>
              <a:t>The waves of ECG include the P WAVE, Q WAVE, R WAVE, S WAVE, T WAVE and U WAVE. Interval :- The time between two specific ECG events. The intervals commonly measured on an ECG include PR interval, QRS interval(QRS  duration), QT interval and RR interval.</a:t>
            </a:r>
            <a:endParaRPr lang="en-US" sz="2000" b="1" dirty="0"/>
          </a:p>
          <a:p>
            <a:endParaRPr lang="en-US" sz="2000" b="1" dirty="0" smtClean="0"/>
          </a:p>
          <a:p>
            <a:endParaRPr lang="en-US" sz="2000" b="1" dirty="0" smtClean="0"/>
          </a:p>
        </p:txBody>
      </p:sp>
    </p:spTree>
    <p:extLst>
      <p:ext uri="{BB962C8B-B14F-4D97-AF65-F5344CB8AC3E}">
        <p14:creationId xmlns:p14="http://schemas.microsoft.com/office/powerpoint/2010/main" val="1434044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IN" dirty="0"/>
          </a:p>
        </p:txBody>
      </p:sp>
      <p:sp>
        <p:nvSpPr>
          <p:cNvPr id="3" name="Content Placeholder 2"/>
          <p:cNvSpPr>
            <a:spLocks noGrp="1"/>
          </p:cNvSpPr>
          <p:nvPr>
            <p:ph idx="1"/>
          </p:nvPr>
        </p:nvSpPr>
        <p:spPr/>
        <p:txBody>
          <a:bodyPr>
            <a:normAutofit/>
          </a:bodyPr>
          <a:lstStyle/>
          <a:p>
            <a:r>
              <a:rPr lang="en-US" sz="2000" b="1" dirty="0" smtClean="0"/>
              <a:t>To track the medical condition and provide treatment at right time.</a:t>
            </a:r>
          </a:p>
          <a:p>
            <a:r>
              <a:rPr lang="en-US" sz="2000" b="1" dirty="0" smtClean="0"/>
              <a:t>Handy to take out the data of individuals and help them understand their medical condition.</a:t>
            </a:r>
          </a:p>
          <a:p>
            <a:r>
              <a:rPr lang="en-US" sz="2000" b="1" dirty="0" smtClean="0"/>
              <a:t>Increasing customer satisfaction to the system.</a:t>
            </a:r>
          </a:p>
          <a:p>
            <a:r>
              <a:rPr lang="en-US" sz="2000" b="1" dirty="0" smtClean="0"/>
              <a:t>Increasing sales of the system/services.</a:t>
            </a:r>
          </a:p>
          <a:p>
            <a:endParaRPr lang="en-US" sz="2000" b="1" dirty="0"/>
          </a:p>
          <a:p>
            <a:pPr marL="0" indent="0">
              <a:buNone/>
            </a:pPr>
            <a:r>
              <a:rPr lang="en-US" sz="2000" b="1" dirty="0" smtClean="0"/>
              <a:t> </a:t>
            </a:r>
            <a:endParaRPr lang="en-IN" sz="2000" b="1" dirty="0"/>
          </a:p>
        </p:txBody>
      </p:sp>
    </p:spTree>
    <p:extLst>
      <p:ext uri="{BB962C8B-B14F-4D97-AF65-F5344CB8AC3E}">
        <p14:creationId xmlns:p14="http://schemas.microsoft.com/office/powerpoint/2010/main" val="3992540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19955" cy="1280890"/>
          </a:xfrm>
        </p:spPr>
        <p:txBody>
          <a:bodyPr/>
          <a:lstStyle/>
          <a:p>
            <a:r>
              <a:rPr lang="en-US" dirty="0" smtClean="0"/>
              <a:t>Kind of data needed(Data mining task)</a:t>
            </a:r>
            <a:endParaRPr lang="en-IN" dirty="0"/>
          </a:p>
        </p:txBody>
      </p:sp>
      <p:sp>
        <p:nvSpPr>
          <p:cNvPr id="3" name="Content Placeholder 2"/>
          <p:cNvSpPr>
            <a:spLocks noGrp="1"/>
          </p:cNvSpPr>
          <p:nvPr>
            <p:ph idx="1"/>
          </p:nvPr>
        </p:nvSpPr>
        <p:spPr>
          <a:xfrm>
            <a:off x="2589212" y="2133600"/>
            <a:ext cx="9023668" cy="3777622"/>
          </a:xfrm>
        </p:spPr>
        <p:txBody>
          <a:bodyPr>
            <a:normAutofit/>
          </a:bodyPr>
          <a:lstStyle/>
          <a:p>
            <a:r>
              <a:rPr lang="en-US" sz="2000" b="1" dirty="0" smtClean="0"/>
              <a:t>Automated anomaly detection on a live received time – series(data).</a:t>
            </a:r>
          </a:p>
          <a:p>
            <a:r>
              <a:rPr lang="en-US" sz="2000" b="1" dirty="0" smtClean="0"/>
              <a:t>Incoming data: Data needed such as heartbeats, pulse rate, oxygen saturation etc. on a fixed time interval(such as e.g. 10 sec etc.).</a:t>
            </a:r>
          </a:p>
          <a:p>
            <a:r>
              <a:rPr lang="en-US" sz="2000" b="1" dirty="0" smtClean="0"/>
              <a:t>Resulting in a time series containing a timestamp.</a:t>
            </a:r>
          </a:p>
          <a:p>
            <a:r>
              <a:rPr lang="en-US" sz="2000" b="1" dirty="0"/>
              <a:t>Processing: As values/data comes from </a:t>
            </a:r>
            <a:r>
              <a:rPr lang="en-US" sz="2000" b="1" dirty="0" smtClean="0"/>
              <a:t>sensors, </a:t>
            </a:r>
            <a:r>
              <a:rPr lang="en-US" sz="2000" b="1" dirty="0"/>
              <a:t>might be corrupted by outliers. So, preprocessing is necessary. </a:t>
            </a:r>
          </a:p>
          <a:p>
            <a:endParaRPr lang="en-US" sz="2000" b="1" dirty="0" smtClean="0"/>
          </a:p>
          <a:p>
            <a:endParaRPr lang="en-US" sz="2000" b="1" dirty="0" smtClean="0"/>
          </a:p>
          <a:p>
            <a:endParaRPr lang="en-IN" sz="2000" b="1" dirty="0"/>
          </a:p>
        </p:txBody>
      </p:sp>
    </p:spTree>
    <p:extLst>
      <p:ext uri="{BB962C8B-B14F-4D97-AF65-F5344CB8AC3E}">
        <p14:creationId xmlns:p14="http://schemas.microsoft.com/office/powerpoint/2010/main" val="101139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dependency</a:t>
            </a:r>
            <a:r>
              <a:rPr lang="en-US" b="1" dirty="0"/>
              <a:t/>
            </a:r>
            <a:br>
              <a:rPr lang="en-US" b="1" dirty="0"/>
            </a:br>
            <a:endParaRPr lang="en-IN" dirty="0"/>
          </a:p>
        </p:txBody>
      </p:sp>
      <p:sp>
        <p:nvSpPr>
          <p:cNvPr id="3" name="Content Placeholder 2"/>
          <p:cNvSpPr>
            <a:spLocks noGrp="1"/>
          </p:cNvSpPr>
          <p:nvPr>
            <p:ph idx="1"/>
          </p:nvPr>
        </p:nvSpPr>
        <p:spPr/>
        <p:txBody>
          <a:bodyPr>
            <a:normAutofit/>
          </a:bodyPr>
          <a:lstStyle/>
          <a:p>
            <a:r>
              <a:rPr lang="en-US" sz="2000" b="1" dirty="0" smtClean="0"/>
              <a:t>Anomaly </a:t>
            </a:r>
            <a:r>
              <a:rPr lang="en-US" sz="2000" b="1" dirty="0"/>
              <a:t>detection can be done using Deep learning approach.</a:t>
            </a:r>
          </a:p>
          <a:p>
            <a:r>
              <a:rPr lang="en-US" sz="2000" b="1" dirty="0"/>
              <a:t>In case of a serious anomaly, system should send a notification/alarm to user to get medical treatment, if user is not in condition then it should send the emergency alarm and location of the user to the emergency medical services(emergency contacts such as hospital, ambulance etc.). </a:t>
            </a:r>
          </a:p>
          <a:p>
            <a:pPr marL="0" indent="0">
              <a:buNone/>
            </a:pPr>
            <a:endParaRPr lang="en-IN" sz="2000" b="1" dirty="0"/>
          </a:p>
        </p:txBody>
      </p:sp>
    </p:spTree>
    <p:extLst>
      <p:ext uri="{BB962C8B-B14F-4D97-AF65-F5344CB8AC3E}">
        <p14:creationId xmlns:p14="http://schemas.microsoft.com/office/powerpoint/2010/main" val="3739822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endParaRPr lang="en-IN" dirty="0"/>
          </a:p>
        </p:txBody>
      </p:sp>
      <p:sp>
        <p:nvSpPr>
          <p:cNvPr id="3" name="Content Placeholder 2"/>
          <p:cNvSpPr>
            <a:spLocks noGrp="1"/>
          </p:cNvSpPr>
          <p:nvPr>
            <p:ph idx="1"/>
          </p:nvPr>
        </p:nvSpPr>
        <p:spPr/>
        <p:txBody>
          <a:bodyPr>
            <a:normAutofit/>
          </a:bodyPr>
          <a:lstStyle/>
          <a:p>
            <a:r>
              <a:rPr lang="en-US" sz="2000" b="1" dirty="0" smtClean="0"/>
              <a:t>Regular medical checkups such as heartbeat, pulse ratio etc.</a:t>
            </a:r>
          </a:p>
          <a:p>
            <a:r>
              <a:rPr lang="en-US" sz="2000" b="1" dirty="0" smtClean="0"/>
              <a:t>Prevent users to face serious health issue.   </a:t>
            </a:r>
          </a:p>
          <a:p>
            <a:r>
              <a:rPr lang="en-US" sz="2000" b="1" dirty="0" smtClean="0"/>
              <a:t>Increase and improve sales/services.</a:t>
            </a:r>
          </a:p>
        </p:txBody>
      </p:sp>
    </p:spTree>
    <p:extLst>
      <p:ext uri="{BB962C8B-B14F-4D97-AF65-F5344CB8AC3E}">
        <p14:creationId xmlns:p14="http://schemas.microsoft.com/office/powerpoint/2010/main" val="2546017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359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Name:- Rashmi Upadhyay Topic:- Time- Series (Use Case) Batch:-DSFT4 Mentor Name:- Kshitij Upadhyay </vt:lpstr>
      <vt:lpstr>CONTEXT</vt:lpstr>
      <vt:lpstr>Business Goal</vt:lpstr>
      <vt:lpstr>Kind of data needed(Data mining task)</vt:lpstr>
      <vt:lpstr>Degree of dependency </vt:lpstr>
      <vt:lpstr>Benefits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2022-04-22T08:52:45Z</dcterms:created>
  <dcterms:modified xsi:type="dcterms:W3CDTF">2022-04-22T10:39:34Z</dcterms:modified>
</cp:coreProperties>
</file>